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68" r:id="rId3"/>
    <p:sldId id="258" r:id="rId4"/>
    <p:sldId id="259" r:id="rId5"/>
    <p:sldId id="260" r:id="rId6"/>
    <p:sldId id="271" r:id="rId7"/>
    <p:sldId id="269" r:id="rId8"/>
    <p:sldId id="261" r:id="rId9"/>
    <p:sldId id="262" r:id="rId10"/>
    <p:sldId id="264" r:id="rId11"/>
    <p:sldId id="270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5B2D3-F465-4A17-B4E9-F640C88A6333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7DAD-8BB5-4BCE-BF4D-095A4180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DC0F-6487-4930-80CA-BD3DD66B6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7DAD-8BB5-4BCE-BF4D-095A41806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8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5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6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8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8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4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0BF5-CF5A-43CF-BBC6-C470C42D742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CF6B-CF7D-4966-8552-D642FC59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0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50643"/>
            <a:ext cx="9236292" cy="5308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3434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+mj-ea"/>
                <a:ea typeface="+mj-ea"/>
                <a:cs typeface="Adobe 고딕 Std B"/>
              </a:rPr>
              <a:t> </a:t>
            </a:r>
            <a:endParaRPr lang="en-US" sz="4000" dirty="0">
              <a:latin typeface="+mj-ea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9170978" cy="16085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</a:br>
            <a:r>
              <a:rPr lang="en-US" altLang="ko-KR" sz="3200" b="1" dirty="0">
                <a:solidFill>
                  <a:schemeClr val="accent6"/>
                </a:solidFill>
                <a:latin typeface="+mj-ea"/>
                <a:cs typeface="Adobe 고딕 Std B"/>
              </a:rPr>
              <a:t>KAINOS HEALING MINISTRY</a:t>
            </a:r>
          </a:p>
          <a:p>
            <a:r>
              <a:rPr lang="ko-KR" altLang="en-US" sz="3200" b="1" dirty="0" err="1">
                <a:solidFill>
                  <a:schemeClr val="accent6"/>
                </a:solidFill>
                <a:latin typeface="+mj-ea"/>
                <a:cs typeface="Adobe 고딕 Std B"/>
              </a:rPr>
              <a:t>카이노스</a:t>
            </a:r>
            <a:r>
              <a:rPr lang="ko-KR" altLang="en-US" sz="3200" b="1" dirty="0">
                <a:solidFill>
                  <a:schemeClr val="accent6"/>
                </a:solidFill>
                <a:latin typeface="+mj-ea"/>
                <a:cs typeface="Adobe 고딕 Std B"/>
              </a:rPr>
              <a:t> 치유 사역원</a:t>
            </a:r>
            <a:endParaRPr lang="en-US" altLang="ko-KR" sz="3200" b="1" dirty="0">
              <a:solidFill>
                <a:schemeClr val="accent6"/>
              </a:solidFill>
              <a:latin typeface="+mj-ea"/>
              <a:cs typeface="Adobe 고딕 Std B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1"/>
            <a:ext cx="6629400" cy="160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이기는 자의 훈련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3</a:t>
            </a:r>
          </a:p>
          <a:p>
            <a:pPr>
              <a:lnSpc>
                <a:spcPct val="13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 </a:t>
            </a:r>
            <a:r>
              <a:rPr lang="ko-KR" altLang="en-US" sz="4000" b="1" dirty="0">
                <a:solidFill>
                  <a:schemeClr val="bg1"/>
                </a:solidFill>
                <a:latin typeface="+mj-ea"/>
                <a:cs typeface="Adobe 고딕 Std B"/>
              </a:rPr>
              <a:t>믿음의 참모습 </a:t>
            </a:r>
            <a:r>
              <a:rPr lang="en-US" altLang="ko-KR" sz="4000" b="1" dirty="0">
                <a:solidFill>
                  <a:schemeClr val="bg1"/>
                </a:solidFill>
                <a:latin typeface="+mj-ea"/>
                <a:cs typeface="Adobe 고딕 Std B"/>
              </a:rPr>
              <a:t>-</a:t>
            </a:r>
            <a:endParaRPr lang="en-US" sz="40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5465297"/>
            <a:ext cx="1143000" cy="12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5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91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 “</a:t>
            </a:r>
            <a:r>
              <a:rPr lang="ko-KR" altLang="en-US" b="1" dirty="0"/>
              <a:t>너희가 나를 </a:t>
            </a:r>
            <a:r>
              <a:rPr lang="ko-KR" altLang="en-US" b="1" dirty="0">
                <a:solidFill>
                  <a:srgbClr val="C00000"/>
                </a:solidFill>
              </a:rPr>
              <a:t>사랑하면 </a:t>
            </a:r>
            <a:r>
              <a:rPr lang="ko-KR" altLang="en-US" b="1" dirty="0"/>
              <a:t>나의 계명을 </a:t>
            </a:r>
            <a:r>
              <a:rPr lang="ko-KR" altLang="en-US" b="1" dirty="0">
                <a:solidFill>
                  <a:srgbClr val="0070C0"/>
                </a:solidFill>
              </a:rPr>
              <a:t>지키리라</a:t>
            </a:r>
            <a:r>
              <a:rPr lang="en-US" b="1" dirty="0"/>
              <a:t>” – </a:t>
            </a:r>
            <a:r>
              <a:rPr lang="ko-KR" altLang="en-US" b="1" dirty="0"/>
              <a:t>요 </a:t>
            </a:r>
            <a:r>
              <a:rPr lang="en-US" altLang="ko-KR" b="1" dirty="0"/>
              <a:t>14:15</a:t>
            </a:r>
          </a:p>
          <a:p>
            <a:pPr>
              <a:lnSpc>
                <a:spcPct val="120000"/>
              </a:lnSpc>
            </a:pPr>
            <a:endParaRPr lang="en-US" altLang="ko-KR" b="1" dirty="0"/>
          </a:p>
          <a:p>
            <a:pPr>
              <a:lnSpc>
                <a:spcPct val="120000"/>
              </a:lnSpc>
            </a:pPr>
            <a:r>
              <a:rPr lang="en-US" b="1" dirty="0"/>
              <a:t> “</a:t>
            </a:r>
            <a:r>
              <a:rPr lang="ko-KR" altLang="en-US" b="1" dirty="0"/>
              <a:t>나의 계명을 가지고 </a:t>
            </a:r>
            <a:r>
              <a:rPr lang="ko-KR" altLang="en-US" b="1" dirty="0">
                <a:solidFill>
                  <a:srgbClr val="0070C0"/>
                </a:solidFill>
              </a:rPr>
              <a:t>지키는</a:t>
            </a:r>
            <a:r>
              <a:rPr lang="ko-KR" altLang="en-US" b="1" dirty="0"/>
              <a:t> 자라야 나를 </a:t>
            </a:r>
            <a:r>
              <a:rPr lang="ko-KR" altLang="en-US" b="1" dirty="0">
                <a:solidFill>
                  <a:srgbClr val="C00000"/>
                </a:solidFill>
              </a:rPr>
              <a:t>사랑하는 </a:t>
            </a:r>
            <a:r>
              <a:rPr lang="ko-KR" altLang="en-US" b="1" dirty="0"/>
              <a:t>자니 </a:t>
            </a:r>
            <a:br>
              <a:rPr lang="en-US" altLang="ko-KR" b="1" dirty="0"/>
            </a:br>
            <a:r>
              <a:rPr lang="en-US" altLang="ko-KR" b="1" dirty="0"/>
              <a:t>(</a:t>
            </a:r>
            <a:r>
              <a:rPr lang="ko-KR" altLang="en-US" b="1" dirty="0"/>
              <a:t>생략</a:t>
            </a:r>
            <a:r>
              <a:rPr lang="en-US" altLang="ko-KR" b="1" dirty="0"/>
              <a:t>) </a:t>
            </a:r>
            <a:r>
              <a:rPr lang="en-US" b="1" dirty="0"/>
              <a:t>” – </a:t>
            </a:r>
            <a:r>
              <a:rPr lang="ko-KR" altLang="en-US" b="1" dirty="0"/>
              <a:t>요 </a:t>
            </a:r>
            <a:r>
              <a:rPr lang="en-US" altLang="ko-KR" b="1" dirty="0"/>
              <a:t>14:21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 “</a:t>
            </a:r>
            <a:r>
              <a:rPr lang="ko-KR" altLang="en-US" b="1" dirty="0"/>
              <a:t>나를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ko-KR" altLang="en-US" b="1" dirty="0">
                <a:solidFill>
                  <a:srgbClr val="C00000"/>
                </a:solidFill>
              </a:rPr>
              <a:t>사랑하지 아니하는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ko-KR" altLang="en-US" b="1" dirty="0"/>
              <a:t>자는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ko-KR" altLang="en-US" b="1" dirty="0"/>
              <a:t>내 말을 </a:t>
            </a:r>
            <a:r>
              <a:rPr lang="ko-KR" altLang="en-US" b="1" dirty="0">
                <a:solidFill>
                  <a:srgbClr val="0070C0"/>
                </a:solidFill>
              </a:rPr>
              <a:t>지키지 </a:t>
            </a:r>
            <a:r>
              <a:rPr lang="ko-KR" altLang="en-US" b="1" dirty="0" err="1">
                <a:solidFill>
                  <a:srgbClr val="0070C0"/>
                </a:solidFill>
              </a:rPr>
              <a:t>아니하나니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br>
              <a:rPr lang="en-US" altLang="ko-KR" b="1" dirty="0">
                <a:solidFill>
                  <a:srgbClr val="0070C0"/>
                </a:solidFill>
              </a:rPr>
            </a:br>
            <a:r>
              <a:rPr lang="en-US" altLang="ko-KR" b="1" dirty="0"/>
              <a:t>(</a:t>
            </a:r>
            <a:r>
              <a:rPr lang="ko-KR" altLang="en-US" b="1" dirty="0"/>
              <a:t>생략</a:t>
            </a:r>
            <a:r>
              <a:rPr lang="en-US" altLang="ko-KR" b="1" dirty="0"/>
              <a:t>)” </a:t>
            </a:r>
            <a:r>
              <a:rPr lang="en-US" b="1" dirty="0"/>
              <a:t> – </a:t>
            </a:r>
            <a:r>
              <a:rPr lang="ko-KR" altLang="en-US" b="1" dirty="0"/>
              <a:t>요 </a:t>
            </a:r>
            <a:r>
              <a:rPr lang="en-US" altLang="ko-KR" b="1" dirty="0"/>
              <a:t>14:24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“</a:t>
            </a:r>
            <a:r>
              <a:rPr lang="ko-KR" altLang="en-US" b="1" dirty="0"/>
              <a:t>하나님을 </a:t>
            </a:r>
            <a:r>
              <a:rPr lang="ko-KR" altLang="en-US" b="1" dirty="0">
                <a:solidFill>
                  <a:srgbClr val="C00000"/>
                </a:solidFill>
              </a:rPr>
              <a:t>사랑하는</a:t>
            </a:r>
            <a:r>
              <a:rPr lang="ko-KR" altLang="en-US" b="1" dirty="0"/>
              <a:t> 것은 이것이니 우리가 그의 계명들을 </a:t>
            </a:r>
            <a:r>
              <a:rPr lang="ko-KR" altLang="en-US" b="1" dirty="0">
                <a:solidFill>
                  <a:srgbClr val="0070C0"/>
                </a:solidFill>
              </a:rPr>
              <a:t>지키는 </a:t>
            </a:r>
            <a:r>
              <a:rPr lang="ko-KR" altLang="en-US" b="1" dirty="0"/>
              <a:t>것이라 그의 계명들은 무거운 것이 아니로다</a:t>
            </a:r>
            <a:r>
              <a:rPr lang="en-US" b="1" dirty="0"/>
              <a:t>” -  </a:t>
            </a:r>
            <a:r>
              <a:rPr lang="ko-KR" altLang="en-US" b="1" dirty="0"/>
              <a:t>요일 </a:t>
            </a:r>
            <a:r>
              <a:rPr lang="en-US" altLang="ko-KR" b="1" dirty="0"/>
              <a:t>5:3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사랑은 순종의 동기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277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09"/>
            <a:ext cx="8534400" cy="4525963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 </a:t>
            </a:r>
            <a:r>
              <a:rPr lang="en-US" sz="2400" b="1" dirty="0"/>
              <a:t>“</a:t>
            </a:r>
            <a:r>
              <a:rPr lang="ko-KR" altLang="en-US" sz="2400" b="1" dirty="0"/>
              <a:t>하나님 앞에서는 </a:t>
            </a:r>
            <a:r>
              <a:rPr lang="ko-KR" altLang="en-US" sz="2400" b="1" dirty="0">
                <a:solidFill>
                  <a:srgbClr val="C00000"/>
                </a:solidFill>
              </a:rPr>
              <a:t>율법을 듣는 자</a:t>
            </a:r>
            <a:r>
              <a:rPr lang="ko-KR" altLang="en-US" sz="2400" b="1" dirty="0"/>
              <a:t>가</a:t>
            </a:r>
            <a:r>
              <a:rPr lang="ko-KR" altLang="en-US" sz="2400" b="1" dirty="0">
                <a:solidFill>
                  <a:srgbClr val="C00000"/>
                </a:solidFill>
              </a:rPr>
              <a:t> </a:t>
            </a:r>
            <a:r>
              <a:rPr lang="ko-KR" altLang="en-US" sz="2400" b="1" dirty="0"/>
              <a:t>의인이 아니요 오직 </a:t>
            </a:r>
            <a:r>
              <a:rPr lang="ko-KR" altLang="en-US" sz="2400" b="1" dirty="0">
                <a:solidFill>
                  <a:srgbClr val="0070C0"/>
                </a:solidFill>
              </a:rPr>
              <a:t>율법을 행하는 자</a:t>
            </a:r>
            <a:r>
              <a:rPr lang="ko-KR" altLang="en-US" sz="2400" b="1" dirty="0"/>
              <a:t>라야</a:t>
            </a:r>
            <a:r>
              <a:rPr lang="ko-KR" altLang="en-US" sz="2400" b="1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/>
              <a:t>의롭다 하심을 얻으리니</a:t>
            </a:r>
            <a:r>
              <a:rPr lang="en-US" sz="2400" b="1" dirty="0"/>
              <a:t>” – </a:t>
            </a:r>
            <a:r>
              <a:rPr lang="ko-KR" altLang="en-US" sz="2400" b="1" dirty="0"/>
              <a:t>롬 </a:t>
            </a:r>
            <a:r>
              <a:rPr lang="en-US" altLang="ko-KR" sz="2400" b="1" dirty="0"/>
              <a:t>2:13</a:t>
            </a:r>
          </a:p>
          <a:p>
            <a:endParaRPr lang="en-US" sz="2400" b="1" dirty="0"/>
          </a:p>
          <a:p>
            <a:r>
              <a:rPr lang="en-US" sz="2400" b="1" dirty="0"/>
              <a:t>“</a:t>
            </a:r>
            <a:r>
              <a:rPr lang="ko-KR" altLang="en-US" sz="2400" b="1" dirty="0"/>
              <a:t>믿음으로 애굽을 떠나 임금의 노함을 무서워 아니하고 곧 </a:t>
            </a:r>
            <a:r>
              <a:rPr lang="ko-KR" altLang="en-US" sz="2400" b="1" dirty="0">
                <a:solidFill>
                  <a:srgbClr val="C00000"/>
                </a:solidFill>
              </a:rPr>
              <a:t>보이지 아니하는 자를 보는 것같이 </a:t>
            </a:r>
            <a:r>
              <a:rPr lang="ko-KR" altLang="en-US" sz="2400" b="1" dirty="0"/>
              <a:t>하여 참았으며</a:t>
            </a:r>
            <a:r>
              <a:rPr lang="en-US" altLang="ko-KR" sz="2400" b="1" dirty="0"/>
              <a:t>” – </a:t>
            </a:r>
            <a:r>
              <a:rPr lang="ko-KR" altLang="en-US" sz="2400" b="1" dirty="0"/>
              <a:t>히 </a:t>
            </a:r>
            <a:r>
              <a:rPr lang="en-US" altLang="ko-KR" sz="2400" b="1" dirty="0"/>
              <a:t>11:27</a:t>
            </a: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왜 우리는 속고 있을까</a:t>
            </a:r>
            <a:r>
              <a:rPr lang="en-US" altLang="ko-KR" b="1" dirty="0"/>
              <a:t>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63246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0070C0"/>
                </a:solidFill>
              </a:rPr>
              <a:t>믿음과 사랑과 순종은 서로 떨어질 수 없다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“</a:t>
            </a:r>
            <a:r>
              <a:rPr lang="ko-KR" altLang="en-US" sz="2400" b="1" dirty="0"/>
              <a:t>우리가 다 하나님의 아들을 </a:t>
            </a:r>
            <a:r>
              <a:rPr lang="ko-KR" altLang="en-US" sz="2400" b="1" dirty="0">
                <a:solidFill>
                  <a:srgbClr val="C00000"/>
                </a:solidFill>
              </a:rPr>
              <a:t>믿는 것과 아는 일</a:t>
            </a:r>
            <a:r>
              <a:rPr lang="ko-KR" altLang="en-US" sz="2400" b="1" dirty="0"/>
              <a:t>에</a:t>
            </a:r>
            <a:r>
              <a:rPr lang="ko-KR" altLang="en-US" sz="2400" b="1" dirty="0">
                <a:solidFill>
                  <a:srgbClr val="C00000"/>
                </a:solidFill>
              </a:rPr>
              <a:t> </a:t>
            </a:r>
            <a:br>
              <a:rPr lang="en-US" altLang="ko-KR" sz="2400" b="1" dirty="0">
                <a:solidFill>
                  <a:srgbClr val="C00000"/>
                </a:solidFill>
              </a:rPr>
            </a:br>
            <a:r>
              <a:rPr lang="ko-KR" altLang="en-US" sz="2400" b="1" dirty="0"/>
              <a:t>하나가 되어 </a:t>
            </a:r>
            <a:r>
              <a:rPr lang="ko-KR" altLang="en-US" sz="2400" b="1" dirty="0">
                <a:solidFill>
                  <a:srgbClr val="0070C0"/>
                </a:solidFill>
              </a:rPr>
              <a:t>온전한 사람을 이루어</a:t>
            </a:r>
            <a:r>
              <a:rPr lang="en-US" sz="2400" b="1" dirty="0"/>
              <a:t> </a:t>
            </a:r>
            <a:r>
              <a:rPr lang="ko-KR" altLang="en-US" sz="2400" b="1" dirty="0"/>
              <a:t>그리스도의 장성한 분량이</a:t>
            </a:r>
            <a:r>
              <a:rPr lang="en-US" sz="2400" b="1" dirty="0"/>
              <a:t> </a:t>
            </a:r>
            <a:r>
              <a:rPr lang="ko-KR" altLang="en-US" sz="2400" b="1" dirty="0"/>
              <a:t>충만한데까지 이르리니 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/>
              <a:t>이는 우리가 이제부터 </a:t>
            </a:r>
            <a:r>
              <a:rPr lang="ko-KR" altLang="en-US" sz="2400" b="1" dirty="0">
                <a:solidFill>
                  <a:srgbClr val="C00000"/>
                </a:solidFill>
              </a:rPr>
              <a:t>어린 아이가 되지 아니하여 </a:t>
            </a:r>
            <a:r>
              <a:rPr lang="ko-KR" altLang="en-US" sz="2400" b="1" dirty="0"/>
              <a:t>사람의 궤술과 간사한 유혹에 빠져 모든 교훈의 풍조에 밀려 요동치 않게 하려 함이라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/>
              <a:t> 오직</a:t>
            </a:r>
            <a:r>
              <a:rPr lang="en-US" sz="2400" b="1" dirty="0"/>
              <a:t> </a:t>
            </a:r>
            <a:r>
              <a:rPr lang="ko-KR" altLang="en-US" sz="2400" b="1" dirty="0"/>
              <a:t>사랑</a:t>
            </a:r>
            <a:r>
              <a:rPr lang="en-US" sz="2400" b="1" dirty="0"/>
              <a:t> </a:t>
            </a:r>
            <a:r>
              <a:rPr lang="ko-KR" altLang="en-US" sz="2400" b="1" dirty="0"/>
              <a:t>안에서 참된 것을 하여 범사에 </a:t>
            </a:r>
            <a:r>
              <a:rPr lang="ko-KR" altLang="en-US" sz="2400" b="1" dirty="0">
                <a:solidFill>
                  <a:srgbClr val="0070C0"/>
                </a:solidFill>
              </a:rPr>
              <a:t>그에게까지 자랄찌라</a:t>
            </a:r>
            <a:r>
              <a:rPr lang="ko-KR" altLang="en-US" sz="2400" b="1" dirty="0"/>
              <a:t> 그는 머리니 곧</a:t>
            </a:r>
            <a:r>
              <a:rPr lang="en-US" sz="2400" b="1" dirty="0"/>
              <a:t> </a:t>
            </a:r>
            <a:r>
              <a:rPr lang="ko-KR" altLang="en-US" sz="2400" b="1" dirty="0"/>
              <a:t>그리스도라</a:t>
            </a:r>
            <a:r>
              <a:rPr lang="en-US" sz="2400" b="1" dirty="0"/>
              <a:t>” – </a:t>
            </a:r>
            <a:r>
              <a:rPr lang="ko-KR" altLang="en-US" sz="2400" b="1" dirty="0"/>
              <a:t>엡 </a:t>
            </a:r>
            <a:r>
              <a:rPr lang="en-US" altLang="ko-KR" sz="2400" b="1" dirty="0"/>
              <a:t>4:13-15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ko-KR" altLang="en-US" b="1" dirty="0"/>
              <a:t>예수를 깊히 생각하라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548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내 믿음의 근거는 무엇일까</a:t>
            </a:r>
            <a:r>
              <a:rPr lang="en-US" altLang="ko-KR" b="1" dirty="0"/>
              <a:t>?</a:t>
            </a:r>
            <a:endParaRPr lang="en-US" b="1" dirty="0"/>
          </a:p>
        </p:txBody>
      </p:sp>
      <p:pic>
        <p:nvPicPr>
          <p:cNvPr id="5" name="Picture 2" descr="C:\Users\Owner\Documents\logo\의심2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5336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wner\Documents\logo\의심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2937669" cy="29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wner\Documents\logo\의심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937669" cy="29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096000" y="1905000"/>
            <a:ext cx="2209800" cy="1143000"/>
          </a:xfrm>
          <a:prstGeom prst="cloudCallout">
            <a:avLst>
              <a:gd name="adj1" fmla="val -70488"/>
              <a:gd name="adj2" fmla="val 104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C00000"/>
                </a:solidFill>
              </a:rPr>
              <a:t>왜 이렇게 믿음이 안 자라지</a:t>
            </a:r>
            <a:r>
              <a:rPr lang="en-US" altLang="ko-KR" sz="1600" b="1" dirty="0">
                <a:solidFill>
                  <a:srgbClr val="C00000"/>
                </a:solidFill>
              </a:rPr>
              <a:t>?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242060" y="2049780"/>
            <a:ext cx="2209800" cy="1143000"/>
          </a:xfrm>
          <a:prstGeom prst="cloudCallout">
            <a:avLst>
              <a:gd name="adj1" fmla="val 61581"/>
              <a:gd name="adj2" fmla="val 8383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0070C0"/>
                </a:solidFill>
              </a:rPr>
              <a:t>나는 구원의 확신이 있는데</a:t>
            </a:r>
            <a:r>
              <a:rPr lang="en-US" altLang="ko-KR" sz="1600" b="1" dirty="0">
                <a:solidFill>
                  <a:srgbClr val="0070C0"/>
                </a:solidFill>
              </a:rPr>
              <a:t>…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3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</a:t>
            </a:r>
            <a:r>
              <a:rPr lang="ko-KR" altLang="en-US" b="1" dirty="0">
                <a:solidFill>
                  <a:srgbClr val="C00000"/>
                </a:solidFill>
              </a:rPr>
              <a:t>영생</a:t>
            </a:r>
            <a:r>
              <a:rPr lang="ko-KR" altLang="en-US" b="1" dirty="0"/>
              <a:t>은 곧 유일하신 참 </a:t>
            </a:r>
            <a:r>
              <a:rPr lang="ko-KR" altLang="en-US" b="1" dirty="0">
                <a:solidFill>
                  <a:srgbClr val="0070C0"/>
                </a:solidFill>
              </a:rPr>
              <a:t>하나님</a:t>
            </a:r>
            <a:r>
              <a:rPr lang="ko-KR" altLang="en-US" b="1" dirty="0"/>
              <a:t>과 그의 보내신 자 </a:t>
            </a:r>
            <a:r>
              <a:rPr lang="ko-KR" altLang="en-US" b="1" dirty="0">
                <a:solidFill>
                  <a:srgbClr val="C00000"/>
                </a:solidFill>
              </a:rPr>
              <a:t>예수 그리스도</a:t>
            </a:r>
            <a:r>
              <a:rPr lang="ko-KR" altLang="en-US" b="1" dirty="0"/>
              <a:t>를 </a:t>
            </a:r>
            <a:r>
              <a:rPr lang="ko-KR" altLang="en-US" b="1" dirty="0">
                <a:solidFill>
                  <a:srgbClr val="0070C0"/>
                </a:solidFill>
              </a:rPr>
              <a:t>아는 것</a:t>
            </a:r>
            <a:r>
              <a:rPr lang="ko-KR" altLang="en-US" b="1" dirty="0"/>
              <a:t>이니이다</a:t>
            </a:r>
            <a:r>
              <a:rPr lang="en-US" b="1" dirty="0"/>
              <a:t>” – </a:t>
            </a:r>
            <a:r>
              <a:rPr lang="ko-KR" altLang="en-US" b="1" dirty="0"/>
              <a:t>요 </a:t>
            </a:r>
            <a:r>
              <a:rPr lang="en-US" altLang="ko-KR" b="1" dirty="0"/>
              <a:t>17:3</a:t>
            </a:r>
          </a:p>
          <a:p>
            <a:endParaRPr lang="en-US" dirty="0"/>
          </a:p>
          <a:p>
            <a:endParaRPr lang="en-US" dirty="0"/>
          </a:p>
          <a:p>
            <a:r>
              <a:rPr lang="ko-KR" altLang="en-US" b="1" dirty="0"/>
              <a:t>살아계신 </a:t>
            </a:r>
            <a:r>
              <a:rPr lang="ko-KR" altLang="en-US" b="1" dirty="0">
                <a:solidFill>
                  <a:srgbClr val="C00000"/>
                </a:solidFill>
              </a:rPr>
              <a:t>예수님을 신뢰하는 </a:t>
            </a:r>
            <a:r>
              <a:rPr lang="ko-KR" altLang="en-US" b="1" dirty="0"/>
              <a:t>믿음이 아니라</a:t>
            </a:r>
            <a:r>
              <a:rPr lang="en-US" altLang="ko-KR" b="1" dirty="0"/>
              <a:t>, </a:t>
            </a:r>
            <a:r>
              <a:rPr lang="ko-KR" altLang="en-US" b="1" dirty="0">
                <a:solidFill>
                  <a:srgbClr val="0070C0"/>
                </a:solidFill>
              </a:rPr>
              <a:t>교리를 믿는 </a:t>
            </a:r>
            <a:r>
              <a:rPr lang="ko-KR" altLang="en-US" b="1" dirty="0"/>
              <a:t>죽은 믿음이기 때문이다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믿음의 근거가 예수님인가</a:t>
            </a:r>
            <a:r>
              <a:rPr lang="en-US" altLang="ko-KR" b="1" dirty="0"/>
              <a:t>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3429000"/>
            <a:ext cx="49530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b="1" dirty="0"/>
              <a:t>믿음이 자라지 않는 이유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139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3000" b="1" dirty="0"/>
              <a:t>“</a:t>
            </a:r>
            <a:r>
              <a:rPr lang="ko-KR" altLang="en-US" sz="3000" b="1" dirty="0"/>
              <a:t>너희가 믿음에 있는가 너희 자신을 시험하고 너희 자신을 확증하라 </a:t>
            </a:r>
            <a:br>
              <a:rPr lang="en-US" altLang="ko-KR" sz="3000" b="1" dirty="0"/>
            </a:br>
            <a:br>
              <a:rPr lang="en-US" altLang="ko-KR" sz="3000" b="1" dirty="0"/>
            </a:br>
            <a:r>
              <a:rPr lang="ko-KR" altLang="en-US" sz="3000" b="1" dirty="0">
                <a:solidFill>
                  <a:srgbClr val="C00000"/>
                </a:solidFill>
              </a:rPr>
              <a:t>예수 그리스도께서 </a:t>
            </a:r>
            <a:r>
              <a:rPr lang="ko-KR" altLang="en-US" sz="3000" b="1" dirty="0">
                <a:solidFill>
                  <a:srgbClr val="0070C0"/>
                </a:solidFill>
              </a:rPr>
              <a:t>너희 안에 계신 줄을 너희가 스스로 알지 못하느냐 </a:t>
            </a:r>
            <a:r>
              <a:rPr lang="ko-KR" altLang="en-US" sz="3000" b="1" dirty="0"/>
              <a:t>그렇지 않으면 너희가 버리운 자니라</a:t>
            </a:r>
            <a:r>
              <a:rPr lang="en-US" sz="3000" b="1" dirty="0"/>
              <a:t>” – </a:t>
            </a:r>
            <a:r>
              <a:rPr lang="ko-KR" altLang="en-US" sz="3000" b="1" dirty="0"/>
              <a:t>고후 </a:t>
            </a:r>
            <a:r>
              <a:rPr lang="en-US" altLang="ko-KR" sz="3000" b="1" dirty="0"/>
              <a:t>13:5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내 안에 예수님이 계신가</a:t>
            </a:r>
            <a:r>
              <a:rPr lang="en-US" altLang="ko-KR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710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2800" b="1" dirty="0"/>
              <a:t> </a:t>
            </a:r>
            <a:r>
              <a:rPr lang="en-US" sz="2800" b="1" dirty="0"/>
              <a:t>‘</a:t>
            </a:r>
            <a:r>
              <a:rPr lang="ko-KR" altLang="en-US" sz="2800" b="1" dirty="0">
                <a:solidFill>
                  <a:srgbClr val="C00000"/>
                </a:solidFill>
              </a:rPr>
              <a:t>사랑으로 역사하는 믿음</a:t>
            </a:r>
            <a:r>
              <a:rPr lang="en-US" sz="2800" b="1" dirty="0"/>
              <a:t>’ – </a:t>
            </a:r>
            <a:r>
              <a:rPr lang="ko-KR" altLang="en-US" sz="2800" b="1" dirty="0"/>
              <a:t>갈 </a:t>
            </a:r>
            <a:r>
              <a:rPr lang="en-US" altLang="ko-KR" sz="2800" b="1" dirty="0"/>
              <a:t>5:6</a:t>
            </a:r>
            <a:r>
              <a:rPr lang="en-US" sz="2800" b="1" dirty="0"/>
              <a:t>                                         ‘</a:t>
            </a:r>
            <a:r>
              <a:rPr lang="ko-KR" altLang="en-US" sz="2800" b="1" dirty="0"/>
              <a:t>사랑으로 표현되는 믿음</a:t>
            </a:r>
            <a:r>
              <a:rPr lang="en-US" sz="2800" b="1" dirty="0"/>
              <a:t>’ (</a:t>
            </a:r>
            <a:r>
              <a:rPr lang="ko-KR" altLang="en-US" sz="2800" b="1" dirty="0"/>
              <a:t>현대인의 성경</a:t>
            </a:r>
            <a:r>
              <a:rPr lang="en-US" altLang="ko-KR" sz="2800" b="1" dirty="0"/>
              <a:t>)</a:t>
            </a:r>
          </a:p>
          <a:p>
            <a:endParaRPr lang="en-US" altLang="ko-KR" sz="2800" b="1" dirty="0"/>
          </a:p>
          <a:p>
            <a:r>
              <a:rPr lang="ko-KR" altLang="en-US" sz="2800" b="1" dirty="0"/>
              <a:t>사랑은 믿음이 역사할 수 있는 통로</a:t>
            </a:r>
            <a:endParaRPr lang="en-US" altLang="ko-KR" sz="2800" b="1" dirty="0"/>
          </a:p>
          <a:p>
            <a:r>
              <a:rPr lang="ko-KR" altLang="en-US" sz="2800" b="1" dirty="0"/>
              <a:t>믿음은 반드시 사랑을 통해서만 일한다</a:t>
            </a:r>
            <a:endParaRPr lang="en-US" altLang="ko-KR" sz="2800" b="1" dirty="0"/>
          </a:p>
          <a:p>
            <a:pPr marL="0" indent="0">
              <a:buNone/>
            </a:pPr>
            <a:r>
              <a:rPr lang="en-US" altLang="ko-KR" sz="2800" b="1" dirty="0"/>
              <a:t> </a:t>
            </a:r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endParaRPr lang="en-US" altLang="ko-KR" sz="2800" b="1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믿음의 참모습</a:t>
            </a:r>
            <a:r>
              <a:rPr lang="en-US" altLang="ko-KR" b="1" dirty="0"/>
              <a:t>- </a:t>
            </a:r>
            <a:r>
              <a:rPr lang="ko-KR" altLang="en-US" b="1" dirty="0"/>
              <a:t>사랑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1828800"/>
            <a:ext cx="64770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0070C0"/>
                </a:solidFill>
              </a:rPr>
              <a:t>믿음과 사랑은 서로 떨어질 수 없다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5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“</a:t>
            </a:r>
            <a:r>
              <a:rPr lang="ko-KR" altLang="en-US" sz="2800" b="1" dirty="0"/>
              <a:t>내 형제들아 만일 사람이 믿음이 있노라하고 </a:t>
            </a:r>
            <a:r>
              <a:rPr lang="ko-KR" altLang="en-US" sz="2800" b="1" dirty="0">
                <a:solidFill>
                  <a:srgbClr val="C00000"/>
                </a:solidFill>
              </a:rPr>
              <a:t>행함이 없으면 </a:t>
            </a:r>
            <a:r>
              <a:rPr lang="ko-KR" altLang="en-US" sz="2800" b="1" dirty="0"/>
              <a:t>무슨 이익이 있으리요 </a:t>
            </a:r>
            <a:br>
              <a:rPr lang="en-US" altLang="ko-KR" sz="2800" b="1" dirty="0"/>
            </a:br>
            <a:r>
              <a:rPr lang="ko-KR" altLang="en-US" sz="2800" b="1" dirty="0"/>
              <a:t>그 믿음이 능히 자기를 </a:t>
            </a:r>
            <a:r>
              <a:rPr lang="ko-KR" altLang="en-US" sz="2800" b="1" dirty="0">
                <a:solidFill>
                  <a:srgbClr val="C00000"/>
                </a:solidFill>
              </a:rPr>
              <a:t>구원하겠느냐</a:t>
            </a:r>
            <a:r>
              <a:rPr lang="en-US" sz="2800" b="1" dirty="0"/>
              <a:t>” – </a:t>
            </a:r>
            <a:r>
              <a:rPr lang="ko-KR" altLang="en-US" sz="2800" b="1" dirty="0"/>
              <a:t>약 </a:t>
            </a:r>
            <a:r>
              <a:rPr lang="en-US" altLang="ko-KR" sz="2800" b="1" dirty="0"/>
              <a:t>2:14</a:t>
            </a:r>
          </a:p>
          <a:p>
            <a:endParaRPr lang="en-US" sz="2800" b="1" dirty="0"/>
          </a:p>
          <a:p>
            <a:r>
              <a:rPr lang="ko-KR" altLang="en-US" sz="2800" b="1" dirty="0"/>
              <a:t>아브라함의 </a:t>
            </a:r>
            <a:r>
              <a:rPr lang="ko-KR" altLang="en-US" sz="2800" b="1" dirty="0">
                <a:solidFill>
                  <a:srgbClr val="0070C0"/>
                </a:solidFill>
              </a:rPr>
              <a:t>믿음</a:t>
            </a:r>
            <a:r>
              <a:rPr lang="ko-KR" altLang="en-US" sz="2800" b="1" dirty="0"/>
              <a:t>이 행함과 함께 일하고 </a:t>
            </a:r>
            <a:br>
              <a:rPr lang="en-US" altLang="ko-KR" sz="2800" b="1" dirty="0"/>
            </a:br>
            <a:r>
              <a:rPr lang="ko-KR" altLang="en-US" sz="2800" b="1" dirty="0">
                <a:solidFill>
                  <a:srgbClr val="0070C0"/>
                </a:solidFill>
              </a:rPr>
              <a:t>행함</a:t>
            </a:r>
            <a:r>
              <a:rPr lang="ko-KR" altLang="en-US" sz="2800" b="1" dirty="0"/>
              <a:t>으로 믿음이 온전케 되었다</a:t>
            </a:r>
            <a:r>
              <a:rPr lang="en-US" sz="2800" b="1" dirty="0"/>
              <a:t>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믿음의 참모습</a:t>
            </a:r>
            <a:r>
              <a:rPr lang="en-US" altLang="ko-KR" b="1" dirty="0"/>
              <a:t>- </a:t>
            </a:r>
            <a:r>
              <a:rPr lang="ko-KR" altLang="en-US" b="1" dirty="0"/>
              <a:t>순종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22960" y="1783080"/>
            <a:ext cx="573024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0070C0"/>
                </a:solidFill>
              </a:rPr>
              <a:t>행함이 없는 믿음은 죽은 믿음이다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9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b="1" dirty="0"/>
          </a:p>
          <a:p>
            <a:endParaRPr lang="en-US" sz="2400" b="1" dirty="0"/>
          </a:p>
          <a:p>
            <a:r>
              <a:rPr lang="en-US" sz="2400" b="1" dirty="0"/>
              <a:t>“ </a:t>
            </a:r>
            <a:r>
              <a:rPr lang="ko-KR" altLang="en-US" sz="2400" b="1" dirty="0"/>
              <a:t>아들을 믿는 자는 영생이 있고 아들을 </a:t>
            </a:r>
            <a:r>
              <a:rPr lang="ko-KR" altLang="en-US" sz="2400" b="1" dirty="0">
                <a:solidFill>
                  <a:srgbClr val="C00000"/>
                </a:solidFill>
              </a:rPr>
              <a:t>순종치 아니하는 </a:t>
            </a:r>
            <a:r>
              <a:rPr lang="en-US" altLang="ko-KR" sz="2400" b="1" dirty="0">
                <a:solidFill>
                  <a:srgbClr val="C00000"/>
                </a:solidFill>
              </a:rPr>
              <a:t>( </a:t>
            </a:r>
            <a:r>
              <a:rPr lang="en-US" sz="2400" b="1" dirty="0">
                <a:solidFill>
                  <a:srgbClr val="C00000"/>
                </a:solidFill>
              </a:rPr>
              <a:t>ἀπ</a:t>
            </a:r>
            <a:r>
              <a:rPr lang="en-US" sz="2400" b="1" dirty="0" err="1">
                <a:solidFill>
                  <a:srgbClr val="C00000"/>
                </a:solidFill>
              </a:rPr>
              <a:t>ειθέω</a:t>
            </a:r>
            <a:r>
              <a:rPr lang="en-US" sz="2400" b="1" dirty="0">
                <a:solidFill>
                  <a:srgbClr val="C00000"/>
                </a:solidFill>
              </a:rPr>
              <a:t> – </a:t>
            </a:r>
            <a:r>
              <a:rPr lang="en-US" sz="2400" b="1" dirty="0" err="1">
                <a:solidFill>
                  <a:srgbClr val="C00000"/>
                </a:solidFill>
              </a:rPr>
              <a:t>apeitheo</a:t>
            </a:r>
            <a:r>
              <a:rPr lang="en-US" sz="2400" b="1" dirty="0"/>
              <a:t> ) </a:t>
            </a:r>
            <a:r>
              <a:rPr lang="ko-KR" altLang="en-US" sz="2400" b="1" dirty="0"/>
              <a:t>자는 영생을 보지 못하고 도리어 하나님의 진노가 그 위에 머물러 있느니라</a:t>
            </a:r>
            <a:r>
              <a:rPr lang="en-US" sz="2400" b="1" dirty="0"/>
              <a:t>” -  </a:t>
            </a:r>
            <a:r>
              <a:rPr lang="ko-KR" altLang="en-US" sz="2400" b="1" dirty="0"/>
              <a:t>요 </a:t>
            </a:r>
            <a:r>
              <a:rPr lang="en-US" altLang="ko-KR" sz="2400" b="1" dirty="0"/>
              <a:t>3:36</a:t>
            </a:r>
          </a:p>
          <a:p>
            <a:endParaRPr lang="en-US" sz="2400" b="1" dirty="0"/>
          </a:p>
          <a:p>
            <a:r>
              <a:rPr lang="en-US" sz="2400" b="1" dirty="0"/>
              <a:t>ἀπ</a:t>
            </a:r>
            <a:r>
              <a:rPr lang="en-US" sz="2400" b="1" dirty="0" err="1"/>
              <a:t>ειθέω</a:t>
            </a:r>
            <a:r>
              <a:rPr lang="en-US" sz="2400" b="1" dirty="0"/>
              <a:t> (</a:t>
            </a:r>
            <a:r>
              <a:rPr lang="en-US" sz="2400" b="1" dirty="0" err="1"/>
              <a:t>apeitheo</a:t>
            </a:r>
            <a:r>
              <a:rPr lang="en-US" sz="2400" b="1" dirty="0"/>
              <a:t> - G544, </a:t>
            </a:r>
            <a:r>
              <a:rPr lang="ko-KR" altLang="en-US" sz="2400" b="1" dirty="0">
                <a:solidFill>
                  <a:srgbClr val="C00000"/>
                </a:solidFill>
              </a:rPr>
              <a:t>아파이테오</a:t>
            </a:r>
            <a:r>
              <a:rPr lang="en-US" sz="2400" b="1" dirty="0"/>
              <a:t>):</a:t>
            </a:r>
          </a:p>
          <a:p>
            <a:pPr marL="0" indent="0">
              <a:buNone/>
            </a:pPr>
            <a:r>
              <a:rPr lang="en-US" sz="2400" b="1" dirty="0"/>
              <a:t>- unbelieving, </a:t>
            </a:r>
            <a:r>
              <a:rPr lang="ko-KR" altLang="en-US" sz="2400" b="1" dirty="0">
                <a:solidFill>
                  <a:srgbClr val="0070C0"/>
                </a:solidFill>
              </a:rPr>
              <a:t>믿지 않는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2400" b="1" dirty="0"/>
              <a:t>- disobedient,</a:t>
            </a:r>
            <a:r>
              <a:rPr lang="en-US" altLang="ko-KR" sz="2400" b="1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>
                <a:solidFill>
                  <a:srgbClr val="0070C0"/>
                </a:solidFill>
              </a:rPr>
              <a:t>순종치 않는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br>
              <a:rPr lang="en-US" sz="2800" b="1" dirty="0"/>
            </a:br>
            <a:br>
              <a:rPr lang="en-US" sz="2800" b="1" dirty="0"/>
            </a:b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왜 믿음과 삶이 분리되는가</a:t>
            </a:r>
            <a:r>
              <a:rPr lang="en-US" altLang="ko-KR" b="1" dirty="0"/>
              <a:t>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22960" y="1783080"/>
            <a:ext cx="573024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0070C0"/>
                </a:solidFill>
              </a:rPr>
              <a:t>믿음과 순종은 서로 떨어질 수 없다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4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“</a:t>
            </a:r>
            <a:r>
              <a:rPr lang="ko-KR" altLang="en-US" sz="2800" b="1" dirty="0"/>
              <a:t>우리가 그의</a:t>
            </a:r>
            <a:r>
              <a:rPr lang="en-US" sz="2800" b="1" dirty="0">
                <a:solidFill>
                  <a:srgbClr val="C00000"/>
                </a:solidFill>
              </a:rPr>
              <a:t> </a:t>
            </a:r>
            <a:r>
              <a:rPr lang="ko-KR" altLang="en-US" sz="2800" b="1" dirty="0">
                <a:solidFill>
                  <a:srgbClr val="C00000"/>
                </a:solidFill>
              </a:rPr>
              <a:t>계명을 지키면 </a:t>
            </a:r>
            <a:r>
              <a:rPr lang="ko-KR" altLang="en-US" sz="2800" b="1" dirty="0"/>
              <a:t>이로써 우리가 </a:t>
            </a:r>
            <a:br>
              <a:rPr lang="en-US" altLang="ko-KR" sz="2800" b="1" dirty="0"/>
            </a:br>
            <a:r>
              <a:rPr lang="ko-KR" altLang="en-US" sz="2800" b="1" dirty="0"/>
              <a:t>저를 아는 줄로 알 것이요 저를 아노라 하고 그의</a:t>
            </a:r>
            <a:r>
              <a:rPr lang="en-US" sz="2800" b="1" dirty="0"/>
              <a:t> </a:t>
            </a:r>
            <a:r>
              <a:rPr lang="ko-KR" altLang="en-US" sz="2800" b="1" dirty="0">
                <a:solidFill>
                  <a:srgbClr val="0070C0"/>
                </a:solidFill>
              </a:rPr>
              <a:t>계명을 지키지 아니하는 </a:t>
            </a:r>
            <a:r>
              <a:rPr lang="ko-KR" altLang="en-US" sz="2800" b="1" dirty="0"/>
              <a:t>자는 거짓말하는 자요 진리가 그 속에 있지 아니하되</a:t>
            </a:r>
            <a:endParaRPr lang="en-US" altLang="ko-KR" sz="2800" b="1" dirty="0"/>
          </a:p>
          <a:p>
            <a:endParaRPr lang="en-US" sz="2800" dirty="0"/>
          </a:p>
          <a:p>
            <a:r>
              <a:rPr lang="ko-KR" altLang="en-US" sz="2800" b="1" dirty="0"/>
              <a:t>누구든지 그의 </a:t>
            </a:r>
            <a:r>
              <a:rPr lang="ko-KR" altLang="en-US" sz="2800" b="1" dirty="0">
                <a:solidFill>
                  <a:srgbClr val="C00000"/>
                </a:solidFill>
              </a:rPr>
              <a:t>말씀을 지키는 </a:t>
            </a:r>
            <a:r>
              <a:rPr lang="ko-KR" altLang="en-US" sz="2800" b="1" dirty="0"/>
              <a:t>자는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하나님의</a:t>
            </a:r>
            <a:r>
              <a:rPr lang="en-US" sz="2800" b="1" dirty="0"/>
              <a:t> </a:t>
            </a:r>
            <a:r>
              <a:rPr lang="ko-KR" altLang="en-US" sz="2800" b="1" dirty="0"/>
              <a:t>사랑이 참으로 그 속에서 </a:t>
            </a:r>
            <a:r>
              <a:rPr lang="ko-KR" altLang="en-US" sz="2800" b="1" dirty="0">
                <a:solidFill>
                  <a:srgbClr val="0070C0"/>
                </a:solidFill>
              </a:rPr>
              <a:t>온전</a:t>
            </a:r>
            <a:r>
              <a:rPr lang="ko-KR" altLang="en-US" sz="2800" b="1" dirty="0"/>
              <a:t>케 되었나니 이로써 우리가 저 안에 있는 줄을 아노라</a:t>
            </a:r>
            <a:r>
              <a:rPr lang="en-US" sz="2800" b="1" dirty="0"/>
              <a:t>” – </a:t>
            </a:r>
            <a:r>
              <a:rPr lang="ko-KR" altLang="en-US" sz="2800" b="1" dirty="0"/>
              <a:t>요일 </a:t>
            </a:r>
            <a:r>
              <a:rPr lang="en-US" altLang="ko-KR" sz="2800" b="1" dirty="0"/>
              <a:t>2:3-4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믿음의 열매 </a:t>
            </a:r>
            <a:r>
              <a:rPr lang="en-US" altLang="ko-KR" b="1" dirty="0"/>
              <a:t>– </a:t>
            </a:r>
            <a:r>
              <a:rPr lang="ko-KR" altLang="en-US" b="1" dirty="0"/>
              <a:t>사랑과 순종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487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 “</a:t>
            </a:r>
            <a:r>
              <a:rPr lang="ko-KR" altLang="en-US" sz="2800" b="1" dirty="0"/>
              <a:t>이 세상도</a:t>
            </a:r>
            <a:r>
              <a:rPr lang="en-US" sz="2800" b="1" dirty="0"/>
              <a:t>, </a:t>
            </a:r>
            <a:r>
              <a:rPr lang="ko-KR" altLang="en-US" sz="2800" b="1" dirty="0"/>
              <a:t>그 정욕도</a:t>
            </a:r>
            <a:r>
              <a:rPr lang="en-US" sz="2800" b="1" dirty="0"/>
              <a:t>, </a:t>
            </a:r>
            <a:r>
              <a:rPr lang="ko-KR" altLang="en-US" sz="2800" b="1" dirty="0"/>
              <a:t>지나가되 오직 하나님의 </a:t>
            </a:r>
            <a:r>
              <a:rPr lang="ko-KR" altLang="en-US" sz="2800" b="1" dirty="0">
                <a:solidFill>
                  <a:srgbClr val="C00000"/>
                </a:solidFill>
              </a:rPr>
              <a:t>뜻을 행하는 </a:t>
            </a:r>
            <a:r>
              <a:rPr lang="ko-KR" altLang="en-US" sz="2800" b="1" dirty="0"/>
              <a:t>이는 영원히 거하느니라</a:t>
            </a:r>
            <a:r>
              <a:rPr lang="en-US" sz="2800" b="1" dirty="0"/>
              <a:t>” – </a:t>
            </a:r>
            <a:r>
              <a:rPr lang="ko-KR" altLang="en-US" sz="2800" b="1" dirty="0"/>
              <a:t>요일 </a:t>
            </a:r>
            <a:r>
              <a:rPr lang="en-US" altLang="ko-KR" sz="2800" b="1" dirty="0"/>
              <a:t>2:17</a:t>
            </a:r>
          </a:p>
          <a:p>
            <a:endParaRPr lang="en-US" sz="2800" b="1" dirty="0"/>
          </a:p>
          <a:p>
            <a:r>
              <a:rPr lang="en-US" sz="2800" b="1" dirty="0"/>
              <a:t>“</a:t>
            </a:r>
            <a:r>
              <a:rPr lang="ko-KR" altLang="en-US" sz="2800" b="1" dirty="0"/>
              <a:t>나더러 주여 주여 하는 자마다 천국에 다 들어갈 것이 아니요 다만 하늘에 계신 내 아버지의 </a:t>
            </a:r>
            <a:r>
              <a:rPr lang="ko-KR" altLang="en-US" sz="2800" b="1" dirty="0">
                <a:solidFill>
                  <a:srgbClr val="0070C0"/>
                </a:solidFill>
              </a:rPr>
              <a:t>뜻대로 행하는</a:t>
            </a:r>
            <a:r>
              <a:rPr lang="ko-KR" altLang="en-US" sz="2800" b="1" dirty="0"/>
              <a:t> 자라야 들어가리라</a:t>
            </a:r>
            <a:r>
              <a:rPr lang="en-US" sz="2800" b="1" dirty="0"/>
              <a:t>” – </a:t>
            </a:r>
            <a:r>
              <a:rPr lang="ko-KR" altLang="en-US" sz="2800" b="1" dirty="0"/>
              <a:t>마 </a:t>
            </a:r>
            <a:r>
              <a:rPr lang="en-US" altLang="ko-KR" sz="2800" b="1" dirty="0"/>
              <a:t>7:21</a:t>
            </a:r>
          </a:p>
          <a:p>
            <a:endParaRPr lang="en-US" sz="2800" dirty="0"/>
          </a:p>
          <a:p>
            <a:r>
              <a:rPr lang="en-US" sz="2800" b="1" dirty="0"/>
              <a:t>“</a:t>
            </a:r>
            <a:r>
              <a:rPr lang="ko-KR" altLang="en-US" sz="2800" b="1" dirty="0"/>
              <a:t>그런즉 우리가 믿음으로 말미암아 율법을 폐하느뇨 그럴 수 없느니라 도리어 </a:t>
            </a:r>
            <a:r>
              <a:rPr lang="ko-KR" altLang="en-US" sz="2800" b="1" dirty="0">
                <a:solidFill>
                  <a:srgbClr val="C00000"/>
                </a:solidFill>
              </a:rPr>
              <a:t>율법을 굳게 세우느니라</a:t>
            </a:r>
            <a:r>
              <a:rPr lang="en-US" sz="2800" b="1" dirty="0"/>
              <a:t>” – </a:t>
            </a:r>
            <a:r>
              <a:rPr lang="ko-KR" altLang="en-US" sz="2800" b="1" dirty="0"/>
              <a:t>롬 </a:t>
            </a:r>
            <a:r>
              <a:rPr lang="en-US" altLang="ko-KR" sz="2800" b="1" dirty="0"/>
              <a:t>3:31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/>
              <a:t>믿음과 삶이 분리되면 타락한다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017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551</Words>
  <Application>Microsoft Macintosh PowerPoint</Application>
  <PresentationFormat>On-screen Show (4:3)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Calibri</vt:lpstr>
      <vt:lpstr>Office Theme</vt:lpstr>
      <vt:lpstr>PowerPoint Presentation</vt:lpstr>
      <vt:lpstr>내 믿음의 근거는 무엇일까?</vt:lpstr>
      <vt:lpstr>믿음의 근거가 예수님인가?</vt:lpstr>
      <vt:lpstr>내 안에 예수님이 계신가?</vt:lpstr>
      <vt:lpstr>믿음의 참모습- 사랑</vt:lpstr>
      <vt:lpstr>믿음의 참모습- 순종</vt:lpstr>
      <vt:lpstr>왜 믿음과 삶이 분리되는가?</vt:lpstr>
      <vt:lpstr>믿음의 열매 – 사랑과 순종</vt:lpstr>
      <vt:lpstr>믿음과 삶이 분리되면 타락한다</vt:lpstr>
      <vt:lpstr>사랑은 순종의 동기</vt:lpstr>
      <vt:lpstr>왜 우리는 속고 있을까?</vt:lpstr>
      <vt:lpstr>예수를 깊히 생각하라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sarah choi</cp:lastModifiedBy>
  <cp:revision>28</cp:revision>
  <dcterms:created xsi:type="dcterms:W3CDTF">2022-04-13T03:25:15Z</dcterms:created>
  <dcterms:modified xsi:type="dcterms:W3CDTF">2022-04-20T03:42:00Z</dcterms:modified>
</cp:coreProperties>
</file>