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7"/>
  </p:notesMasterIdLst>
  <p:sldIdLst>
    <p:sldId id="278" r:id="rId2"/>
    <p:sldId id="277" r:id="rId3"/>
    <p:sldId id="280" r:id="rId4"/>
    <p:sldId id="281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815"/>
    <a:srgbClr val="894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 autoAdjust="0"/>
    <p:restoredTop sz="95579" autoAdjust="0"/>
  </p:normalViewPr>
  <p:slideViewPr>
    <p:cSldViewPr snapToGrid="0" snapToObjects="1">
      <p:cViewPr>
        <p:scale>
          <a:sx n="121" d="100"/>
          <a:sy n="121" d="100"/>
        </p:scale>
        <p:origin x="-840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5851-EB27-194F-BFE1-73D16B1C85C2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AAFC-A51D-124F-B57B-9D298C7CC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3307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71211" cy="6114142"/>
          </a:xfrm>
          <a:prstGeom prst="rect">
            <a:avLst/>
          </a:prstGeom>
        </p:spPr>
      </p:pic>
      <p:pic>
        <p:nvPicPr>
          <p:cNvPr id="5" name="Picture 4" descr="shutterstock_13307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1211" cy="611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192" y="4565877"/>
            <a:ext cx="8713746" cy="875166"/>
          </a:xfrm>
        </p:spPr>
        <p:txBody>
          <a:bodyPr>
            <a:normAutofit/>
          </a:bodyPr>
          <a:lstStyle/>
          <a:p>
            <a:pPr algn="l"/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KAINOS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HEALING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MINISTRY</a:t>
            </a:r>
            <a:endParaRPr lang="en-US" sz="4800" b="1" dirty="0">
              <a:solidFill>
                <a:srgbClr val="FFFFFF"/>
              </a:solidFill>
              <a:latin typeface="+mj-ea"/>
              <a:cs typeface="Adobe 고딕 Std 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05717"/>
            <a:ext cx="9171211" cy="733837"/>
          </a:xfrm>
          <a:prstGeom prst="rect">
            <a:avLst/>
          </a:prstGeom>
          <a:solidFill>
            <a:srgbClr val="1958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1" y="6025243"/>
            <a:ext cx="6055095" cy="581773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카이노스 치유</a:t>
            </a:r>
            <a:r>
              <a:rPr lang="en-US" altLang="ko-KR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사역원</a:t>
            </a:r>
            <a:endParaRPr lang="en-US" sz="1800" dirty="0" smtClean="0">
              <a:solidFill>
                <a:srgbClr val="FFFFFF"/>
              </a:solidFill>
              <a:latin typeface="+mj-ea"/>
              <a:ea typeface="+mj-ea"/>
              <a:cs typeface="Adobe 고딕 Std B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2" y="5848482"/>
            <a:ext cx="512538" cy="636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06714" y="-125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889000" y="-1378857"/>
            <a:ext cx="184666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87" y="1098404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마음의 치유 </a:t>
            </a:r>
            <a:r>
              <a:rPr lang="en-US" altLang="ko-KR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2</a:t>
            </a:r>
            <a:endParaRPr lang="en-US" sz="6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687" y="2046773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 잠재의식의 치유</a:t>
            </a: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287105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799" y="230912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4000" b="1" dirty="0">
                <a:solidFill>
                  <a:srgbClr val="000000"/>
                </a:solidFill>
                <a:latin typeface="+mj-ea"/>
                <a:cs typeface="Adobe 고딕 Std B"/>
              </a:rPr>
              <a:t>‘잠재의식의 치유’</a:t>
            </a:r>
            <a:endParaRPr lang="en-US" sz="4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4501" y="1410199"/>
            <a:ext cx="8102352" cy="2232002"/>
          </a:xfrm>
        </p:spPr>
        <p:txBody>
          <a:bodyPr>
            <a:noAutofit/>
          </a:bodyPr>
          <a:lstStyle/>
          <a:p>
            <a:pPr algn="l"/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내면의 치유되지 않은 죄와 상처는 한 개인의 </a:t>
            </a:r>
          </a:p>
          <a:p>
            <a:pPr algn="l"/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성품</a:t>
            </a:r>
            <a:r>
              <a:rPr lang="en-US" altLang="ko-KR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관계</a:t>
            </a:r>
            <a:r>
              <a:rPr lang="en-US" altLang="ko-KR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삶의 모든 영역에 부정적인 영향을 </a:t>
            </a:r>
            <a:r>
              <a:rPr lang="ko-KR" altLang="en-US" sz="2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미친다</a:t>
            </a:r>
            <a:endParaRPr lang="en-US" altLang="ko-KR" sz="2800" b="1" dirty="0" smtClean="0">
              <a:solidFill>
                <a:schemeClr val="tx1"/>
              </a:solidFill>
              <a:latin typeface="+mj-ea"/>
              <a:ea typeface="+mj-ea"/>
              <a:cs typeface="Adobe 고딕 Std B"/>
            </a:endParaRPr>
          </a:p>
          <a:p>
            <a:pPr algn="l"/>
            <a:endParaRPr lang="ko-KR" altLang="en-US" sz="2800" b="1" dirty="0">
              <a:solidFill>
                <a:schemeClr val="tx1"/>
              </a:solidFill>
              <a:latin typeface="+mj-ea"/>
              <a:ea typeface="+mj-ea"/>
              <a:cs typeface="Adobe 고딕 Std B"/>
            </a:endParaRPr>
          </a:p>
          <a:p>
            <a:pPr algn="l"/>
            <a:r>
              <a:rPr lang="ko-KR" altLang="en-US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죄와 상처가 주는 영향</a:t>
            </a:r>
            <a:endParaRPr lang="ko-KR" altLang="en-US" b="1" dirty="0">
              <a:solidFill>
                <a:srgbClr val="000000"/>
              </a:solidFill>
              <a:latin typeface="+mj-ea"/>
              <a:ea typeface="+mj-ea"/>
              <a:cs typeface="Adobe 고딕 Std B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44501" y="3526741"/>
            <a:ext cx="8102352" cy="2928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1) </a:t>
            </a:r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악한 영들이 침입하는 통로가 된다</a:t>
            </a:r>
          </a:p>
          <a:p>
            <a:pPr algn="l"/>
            <a:r>
              <a:rPr lang="en-US" altLang="ko-KR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2) </a:t>
            </a:r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영적 성장과 성화를 방해한다</a:t>
            </a:r>
          </a:p>
          <a:p>
            <a:pPr algn="l"/>
            <a:r>
              <a:rPr lang="en-US" altLang="ko-KR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3) </a:t>
            </a:r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과거가 현재를 지배하게 만든다</a:t>
            </a:r>
          </a:p>
          <a:p>
            <a:pPr algn="l"/>
            <a:r>
              <a:rPr lang="en-US" altLang="ko-KR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4) </a:t>
            </a:r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어린자아 </a:t>
            </a:r>
            <a:r>
              <a:rPr lang="en-US" altLang="ko-KR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손상된 잠재 인격</a:t>
            </a:r>
            <a:r>
              <a:rPr lang="en-US" altLang="ko-KR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를 형성시킨다</a:t>
            </a:r>
            <a:endParaRPr lang="ko-KR" altLang="en-US" sz="2800" b="1" dirty="0">
              <a:solidFill>
                <a:srgbClr val="000000"/>
              </a:solidFill>
              <a:latin typeface="+mj-ea"/>
              <a:ea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160810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074323"/>
            <a:ext cx="8205318" cy="1067636"/>
          </a:xfrm>
        </p:spPr>
        <p:txBody>
          <a:bodyPr>
            <a:noAutofit/>
          </a:bodyPr>
          <a:lstStyle/>
          <a:p>
            <a:pPr algn="l"/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잠재의식속에 있는 ‘손상된 잠재 인격’을 말한다</a:t>
            </a:r>
          </a:p>
          <a:p>
            <a:pPr algn="l"/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관계속에서 친밀함을 갖는 것을 방해하는 ‘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  <a:cs typeface="Adobe 고딕 Std B"/>
              </a:rPr>
              <a:t>장애물</a:t>
            </a:r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’ 역할을 한다</a:t>
            </a:r>
            <a:r>
              <a:rPr lang="en-US" altLang="ko-KR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799" y="0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4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‘</a:t>
            </a:r>
            <a:r>
              <a:rPr lang="ko-KR" altLang="en-US" sz="4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어린자아</a:t>
            </a:r>
            <a:r>
              <a:rPr lang="en-US" altLang="ko-KR" sz="4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’</a:t>
            </a:r>
            <a:r>
              <a:rPr lang="ko-KR" altLang="en-US" sz="4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 </a:t>
            </a:r>
            <a:r>
              <a:rPr lang="en-US" altLang="ko-KR" sz="4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(</a:t>
            </a:r>
            <a:r>
              <a:rPr lang="ko-KR" altLang="en-US" sz="4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내면의 어린아이</a:t>
            </a:r>
            <a:r>
              <a:rPr lang="en-US" altLang="ko-KR" sz="4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)</a:t>
            </a:r>
            <a:endParaRPr lang="en-US" sz="4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913716" y="4303470"/>
            <a:ext cx="4029710" cy="7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j-ea"/>
                <a:cs typeface="Adobe 고딕 Std B"/>
              </a:rPr>
              <a:t>어린자아</a:t>
            </a:r>
            <a:endParaRPr lang="en-US" altLang="ko-KR" sz="2400" b="1" dirty="0" smtClean="0">
              <a:solidFill>
                <a:schemeClr val="tx1"/>
              </a:solidFill>
              <a:latin typeface="+mj-ea"/>
              <a:cs typeface="Adobe 고딕 Std B"/>
            </a:endParaRPr>
          </a:p>
          <a:p>
            <a:pPr algn="l">
              <a:lnSpc>
                <a:spcPct val="130000"/>
              </a:lnSpc>
            </a:pPr>
            <a:r>
              <a:rPr lang="en-US" altLang="ko-KR" sz="2400" b="1" dirty="0" smtClean="0">
                <a:solidFill>
                  <a:schemeClr val="tx1"/>
                </a:solidFill>
                <a:latin typeface="+mj-ea"/>
                <a:cs typeface="Adobe 고딕 Std B"/>
              </a:rPr>
              <a:t>(</a:t>
            </a:r>
            <a:r>
              <a:rPr lang="ko-KR" altLang="en-US" sz="2400" b="1" dirty="0" smtClean="0">
                <a:solidFill>
                  <a:schemeClr val="tx1"/>
                </a:solidFill>
                <a:latin typeface="+mj-ea"/>
                <a:cs typeface="Adobe 고딕 Std B"/>
              </a:rPr>
              <a:t>상처받은 기억</a:t>
            </a:r>
            <a:r>
              <a:rPr lang="en-US" altLang="ko-KR" sz="2400" b="1" dirty="0" smtClean="0">
                <a:solidFill>
                  <a:schemeClr val="tx1"/>
                </a:solidFill>
                <a:latin typeface="+mj-ea"/>
                <a:cs typeface="Adobe 고딕 Std B"/>
              </a:rPr>
              <a:t>)</a:t>
            </a:r>
            <a:endParaRPr lang="en-US" altLang="ko-KR" sz="2400" b="1" dirty="0">
              <a:solidFill>
                <a:schemeClr val="tx1"/>
              </a:solidFill>
              <a:latin typeface="+mj-ea"/>
              <a:cs typeface="Adobe 고딕 Std B"/>
            </a:endParaRPr>
          </a:p>
          <a:p>
            <a:pPr algn="l">
              <a:lnSpc>
                <a:spcPct val="130000"/>
              </a:lnSpc>
            </a:pPr>
            <a:endParaRPr lang="en-US" altLang="ko-KR" sz="3600" b="1" dirty="0" smtClean="0">
              <a:solidFill>
                <a:schemeClr val="tx1"/>
              </a:solidFill>
              <a:latin typeface="+mj-ea"/>
              <a:ea typeface="+mj-ea"/>
              <a:cs typeface="Adobe 고딕 Std B"/>
            </a:endParaRPr>
          </a:p>
        </p:txBody>
      </p:sp>
      <p:pic>
        <p:nvPicPr>
          <p:cNvPr id="2" name="Picture 1" descr="01a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6" y="1939781"/>
            <a:ext cx="5036741" cy="459588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25229" y="4681336"/>
            <a:ext cx="18261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66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863633"/>
            <a:ext cx="8205318" cy="1067636"/>
          </a:xfrm>
        </p:spPr>
        <p:txBody>
          <a:bodyPr>
            <a:noAutofit/>
          </a:bodyPr>
          <a:lstStyle/>
          <a:p>
            <a:pPr algn="l"/>
            <a:r>
              <a:rPr lang="ko-KR" altLang="en-US" sz="1800" b="1" dirty="0">
                <a:solidFill>
                  <a:srgbClr val="0000FF"/>
                </a:solidFill>
                <a:latin typeface="+mj-ea"/>
                <a:ea typeface="+mj-ea"/>
                <a:cs typeface="Adobe 고딕 Std B"/>
              </a:rPr>
              <a:t>“잠재의식은 내 의지대로 움직이지 않고 오히려 내 의지에 영향을 미친다”</a:t>
            </a:r>
          </a:p>
          <a:p>
            <a:pPr algn="l"/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“하나님이여 나를 살피사 내 마음을 아시며 나를 시험하사 내 뜻을 아옵소서 </a:t>
            </a:r>
          </a:p>
          <a:p>
            <a:pPr algn="l"/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 내게 무슨 악한 행위가 있나보시고 나를 영원한 길로 인도하소서”  </a:t>
            </a:r>
            <a:r>
              <a:rPr lang="en-US" altLang="ko-KR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시편 </a:t>
            </a:r>
            <a:r>
              <a:rPr lang="en-US" altLang="ko-KR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139:23-24 )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799" y="0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4000" b="1" dirty="0">
                <a:solidFill>
                  <a:srgbClr val="000000"/>
                </a:solidFill>
                <a:latin typeface="+mj-ea"/>
                <a:cs typeface="Adobe 고딕 Std B"/>
              </a:rPr>
              <a:t>‘잠재의식이 주는 영향’</a:t>
            </a:r>
            <a:endParaRPr lang="en-US" sz="4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010845" y="2896971"/>
            <a:ext cx="4029710" cy="7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j-ea"/>
                <a:cs typeface="Adobe 고딕 Std B"/>
              </a:rPr>
              <a:t>기억은행</a:t>
            </a:r>
            <a:endParaRPr lang="en-US" altLang="ko-KR" sz="3600" b="1" dirty="0" smtClean="0">
              <a:solidFill>
                <a:schemeClr val="tx1"/>
              </a:solidFill>
              <a:latin typeface="+mj-ea"/>
              <a:ea typeface="+mj-ea"/>
              <a:cs typeface="Adobe 고딕 Std B"/>
            </a:endParaRPr>
          </a:p>
        </p:txBody>
      </p:sp>
      <p:pic>
        <p:nvPicPr>
          <p:cNvPr id="2" name="Picture 1" descr="01a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6" y="1284250"/>
            <a:ext cx="3704830" cy="3380557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8" idx="3"/>
          </p:cNvCxnSpPr>
          <p:nvPr/>
        </p:nvCxnSpPr>
        <p:spPr>
          <a:xfrm>
            <a:off x="3510022" y="3274837"/>
            <a:ext cx="1237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718281" y="2896971"/>
            <a:ext cx="4029710" cy="7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80-90%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18281" y="1263257"/>
            <a:ext cx="4029710" cy="7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10-20%</a:t>
            </a:r>
          </a:p>
        </p:txBody>
      </p:sp>
    </p:spTree>
    <p:extLst>
      <p:ext uri="{BB962C8B-B14F-4D97-AF65-F5344CB8AC3E}">
        <p14:creationId xmlns:p14="http://schemas.microsoft.com/office/powerpoint/2010/main" val="196178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l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43" y="1294200"/>
            <a:ext cx="4693169" cy="469045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092657" y="3414333"/>
            <a:ext cx="8743043" cy="88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400" dirty="0" smtClean="0">
                <a:solidFill>
                  <a:srgbClr val="000000"/>
                </a:solidFill>
                <a:latin typeface="Adobe 고딕 Std B"/>
                <a:ea typeface="Adobe 고딕 Std B"/>
                <a:cs typeface="Adobe 고딕 Std B"/>
              </a:rPr>
              <a:t>성령</a:t>
            </a:r>
            <a:endParaRPr lang="en-US" sz="2400" dirty="0">
              <a:solidFill>
                <a:srgbClr val="000000"/>
              </a:solidFill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46219" y="1928797"/>
            <a:ext cx="8743043" cy="88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400" dirty="0" smtClean="0">
                <a:solidFill>
                  <a:schemeClr val="bg1"/>
                </a:solidFill>
                <a:latin typeface="Adobe 고딕 Std B"/>
                <a:ea typeface="Adobe 고딕 Std B"/>
                <a:cs typeface="Adobe 고딕 Std B"/>
              </a:rPr>
              <a:t>무의식</a:t>
            </a:r>
            <a:endParaRPr lang="en-US" sz="2400" dirty="0">
              <a:solidFill>
                <a:schemeClr val="bg1"/>
              </a:solidFill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092657" y="1313580"/>
            <a:ext cx="8743043" cy="88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400" dirty="0" smtClean="0">
                <a:solidFill>
                  <a:srgbClr val="000000"/>
                </a:solidFill>
                <a:latin typeface="Adobe 고딕 Std B"/>
                <a:ea typeface="Adobe 고딕 Std B"/>
                <a:cs typeface="Adobe 고딕 Std B"/>
              </a:rPr>
              <a:t>의식</a:t>
            </a:r>
            <a:endParaRPr lang="en-US" sz="2400" dirty="0">
              <a:solidFill>
                <a:srgbClr val="000000"/>
              </a:solidFill>
              <a:latin typeface="Adobe 고딕 Std B"/>
              <a:ea typeface="Adobe 고딕 Std B"/>
              <a:cs typeface="Adobe 고딕 Std B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26600" y="6150424"/>
            <a:ext cx="8205318" cy="1067636"/>
          </a:xfrm>
        </p:spPr>
        <p:txBody>
          <a:bodyPr>
            <a:noAutofit/>
          </a:bodyPr>
          <a:lstStyle/>
          <a:p>
            <a:pPr algn="l"/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“나를 믿는 자는 성경에 이름과 같이  그 배에서 생수의 강이 흘러나리라” </a:t>
            </a:r>
            <a:r>
              <a:rPr lang="en-US" altLang="ko-KR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– </a:t>
            </a:r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요 </a:t>
            </a:r>
            <a:r>
              <a:rPr lang="en-US" altLang="ko-KR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7:38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81665" y="0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4000" b="1" dirty="0">
                <a:solidFill>
                  <a:srgbClr val="000000"/>
                </a:solidFill>
                <a:latin typeface="+mj-ea"/>
                <a:cs typeface="Adobe 고딕 Std B"/>
              </a:rPr>
              <a:t>‘잠재의식과 영의 관계’</a:t>
            </a:r>
            <a:endParaRPr lang="en-US" sz="4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901289" y="1542952"/>
            <a:ext cx="20150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708771" y="2815301"/>
            <a:ext cx="1469991" cy="112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>
          <a:xfrm>
            <a:off x="7233103" y="2498113"/>
            <a:ext cx="4029710" cy="7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80-90%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916380" y="1263257"/>
            <a:ext cx="4029710" cy="7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10-20%</a:t>
            </a:r>
          </a:p>
        </p:txBody>
      </p:sp>
    </p:spTree>
    <p:extLst>
      <p:ext uri="{BB962C8B-B14F-4D97-AF65-F5344CB8AC3E}">
        <p14:creationId xmlns:p14="http://schemas.microsoft.com/office/powerpoint/2010/main" val="27295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190</Words>
  <Application>Microsoft Macintosh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KAINOS HEALING MINISTRY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치유 세미나</dc:title>
  <dc:creator>sarah</dc:creator>
  <cp:lastModifiedBy>Sarah Choi</cp:lastModifiedBy>
  <cp:revision>126</cp:revision>
  <dcterms:created xsi:type="dcterms:W3CDTF">2014-04-06T16:51:04Z</dcterms:created>
  <dcterms:modified xsi:type="dcterms:W3CDTF">2015-09-18T18:28:42Z</dcterms:modified>
</cp:coreProperties>
</file>