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63" r:id="rId3"/>
    <p:sldId id="258" r:id="rId4"/>
    <p:sldId id="259" r:id="rId5"/>
    <p:sldId id="260" r:id="rId6"/>
    <p:sldId id="262" r:id="rId7"/>
    <p:sldId id="261" r:id="rId8"/>
    <p:sldId id="265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46" y="2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269861-735C-4040-BA84-667106671D90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FFCB6B-2F2D-412D-8E37-5FD3D20B1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207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CDC0F-6487-4930-80CA-BD3DD66B66D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728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FCB6B-2F2D-412D-8E37-5FD3D20B1AC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355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FCB6B-2F2D-412D-8E37-5FD3D20B1AC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298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A5FE3-0F9D-4846-B627-3A4D12D70297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E6F8-27C9-4470-A499-EE82A8EB2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081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A5FE3-0F9D-4846-B627-3A4D12D70297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E6F8-27C9-4470-A499-EE82A8EB2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497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A5FE3-0F9D-4846-B627-3A4D12D70297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E6F8-27C9-4470-A499-EE82A8EB2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656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A5FE3-0F9D-4846-B627-3A4D12D70297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E6F8-27C9-4470-A499-EE82A8EB2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691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A5FE3-0F9D-4846-B627-3A4D12D70297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E6F8-27C9-4470-A499-EE82A8EB2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574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A5FE3-0F9D-4846-B627-3A4D12D70297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E6F8-27C9-4470-A499-EE82A8EB2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959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A5FE3-0F9D-4846-B627-3A4D12D70297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E6F8-27C9-4470-A499-EE82A8EB2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883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A5FE3-0F9D-4846-B627-3A4D12D70297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E6F8-27C9-4470-A499-EE82A8EB2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008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A5FE3-0F9D-4846-B627-3A4D12D70297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E6F8-27C9-4470-A499-EE82A8EB2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549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A5FE3-0F9D-4846-B627-3A4D12D70297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E6F8-27C9-4470-A499-EE82A8EB2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870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A5FE3-0F9D-4846-B627-3A4D12D70297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E6F8-27C9-4470-A499-EE82A8EB2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141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A5FE3-0F9D-4846-B627-3A4D12D70297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FE6F8-27C9-4470-A499-EE82A8EB2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624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314" y="-50643"/>
            <a:ext cx="9236292" cy="53084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" y="4343400"/>
            <a:ext cx="8458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000" b="1" dirty="0">
                <a:solidFill>
                  <a:schemeClr val="bg1"/>
                </a:solidFill>
                <a:latin typeface="+mj-ea"/>
                <a:ea typeface="+mj-ea"/>
                <a:cs typeface="Adobe 고딕 Std B"/>
              </a:rPr>
              <a:t> </a:t>
            </a:r>
            <a:endParaRPr lang="en-US" sz="4000" dirty="0">
              <a:latin typeface="+mj-ea"/>
              <a:ea typeface="+mj-e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257800"/>
            <a:ext cx="9170978" cy="160858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3200" b="1" dirty="0">
                <a:solidFill>
                  <a:schemeClr val="accent6"/>
                </a:solidFill>
                <a:latin typeface="+mj-ea"/>
                <a:cs typeface="Adobe 고딕 Std B"/>
              </a:rPr>
              <a:t/>
            </a:r>
            <a:br>
              <a:rPr lang="en-US" altLang="ko-KR" sz="3200" b="1" dirty="0">
                <a:solidFill>
                  <a:schemeClr val="accent6"/>
                </a:solidFill>
                <a:latin typeface="+mj-ea"/>
                <a:cs typeface="Adobe 고딕 Std B"/>
              </a:rPr>
            </a:br>
            <a:r>
              <a:rPr lang="en-US" altLang="ko-KR" sz="3200" b="1" dirty="0">
                <a:solidFill>
                  <a:schemeClr val="accent6"/>
                </a:solidFill>
                <a:latin typeface="+mj-ea"/>
                <a:cs typeface="Adobe 고딕 Std B"/>
              </a:rPr>
              <a:t>KAINOS HEALING MINISTRY</a:t>
            </a:r>
          </a:p>
          <a:p>
            <a:r>
              <a:rPr lang="ko-KR" altLang="en-US" sz="3200" b="1" dirty="0" err="1">
                <a:solidFill>
                  <a:schemeClr val="accent6"/>
                </a:solidFill>
                <a:latin typeface="+mj-ea"/>
                <a:cs typeface="Adobe 고딕 Std B"/>
              </a:rPr>
              <a:t>카이노스</a:t>
            </a:r>
            <a:r>
              <a:rPr lang="ko-KR" altLang="en-US" sz="3200" b="1" dirty="0">
                <a:solidFill>
                  <a:schemeClr val="accent6"/>
                </a:solidFill>
                <a:latin typeface="+mj-ea"/>
                <a:cs typeface="Adobe 고딕 Std B"/>
              </a:rPr>
              <a:t> 치유 사역원</a:t>
            </a:r>
            <a:endParaRPr lang="en-US" altLang="ko-KR" sz="3200" b="1" dirty="0">
              <a:solidFill>
                <a:schemeClr val="accent6"/>
              </a:solidFill>
              <a:latin typeface="+mj-ea"/>
              <a:cs typeface="Adobe 고딕 Std B"/>
            </a:endParaRPr>
          </a:p>
          <a:p>
            <a:pPr>
              <a:lnSpc>
                <a:spcPct val="70000"/>
              </a:lnSpc>
            </a:pPr>
            <a:endParaRPr lang="en-US" sz="3200" b="1" dirty="0">
              <a:solidFill>
                <a:schemeClr val="bg1"/>
              </a:solidFill>
              <a:latin typeface="+mj-ea"/>
              <a:cs typeface="Adobe 고딕 Std B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304801"/>
            <a:ext cx="66294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4000" b="1" dirty="0">
                <a:solidFill>
                  <a:schemeClr val="bg1"/>
                </a:solidFill>
                <a:latin typeface="+mj-ea"/>
                <a:cs typeface="Adobe 고딕 Std B"/>
              </a:rPr>
              <a:t>이기는 자의 훈련 </a:t>
            </a:r>
            <a:r>
              <a:rPr lang="en-US" altLang="ko-KR" sz="4000" b="1" dirty="0">
                <a:solidFill>
                  <a:schemeClr val="bg1"/>
                </a:solidFill>
                <a:latin typeface="+mj-ea"/>
                <a:cs typeface="Adobe 고딕 Std B"/>
              </a:rPr>
              <a:t>6</a:t>
            </a:r>
          </a:p>
          <a:p>
            <a:pPr>
              <a:lnSpc>
                <a:spcPct val="130000"/>
              </a:lnSpc>
            </a:pPr>
            <a:r>
              <a:rPr lang="en-US" altLang="ko-KR" sz="4000" b="1" dirty="0">
                <a:solidFill>
                  <a:schemeClr val="bg1"/>
                </a:solidFill>
                <a:latin typeface="+mj-ea"/>
                <a:cs typeface="Adobe 고딕 Std B"/>
              </a:rPr>
              <a:t>- </a:t>
            </a:r>
            <a:r>
              <a:rPr lang="ko-KR" altLang="en-US" sz="4000" b="1" dirty="0" smtClean="0">
                <a:solidFill>
                  <a:schemeClr val="bg1"/>
                </a:solidFill>
                <a:latin typeface="+mj-ea"/>
                <a:cs typeface="Adobe 고딕 Std B"/>
              </a:rPr>
              <a:t>그리스</a:t>
            </a:r>
            <a:r>
              <a:rPr lang="ko-KR" altLang="en-US" sz="4000" b="1" dirty="0">
                <a:solidFill>
                  <a:schemeClr val="bg1"/>
                </a:solidFill>
                <a:latin typeface="+mj-ea"/>
                <a:cs typeface="Adobe 고딕 Std B"/>
              </a:rPr>
              <a:t>도</a:t>
            </a:r>
            <a:r>
              <a:rPr lang="ko-KR" altLang="en-US" sz="4000" b="1" dirty="0" smtClean="0">
                <a:solidFill>
                  <a:schemeClr val="bg1"/>
                </a:solidFill>
                <a:latin typeface="+mj-ea"/>
                <a:cs typeface="Adobe 고딕 Std B"/>
              </a:rPr>
              <a:t>의 할례</a:t>
            </a:r>
            <a:r>
              <a:rPr lang="en-US" altLang="ko-KR" sz="4000" b="1" dirty="0" smtClean="0">
                <a:solidFill>
                  <a:schemeClr val="bg1"/>
                </a:solidFill>
                <a:latin typeface="+mj-ea"/>
                <a:cs typeface="Adobe 고딕 Std B"/>
              </a:rPr>
              <a:t>-</a:t>
            </a:r>
            <a:endParaRPr lang="en-US" sz="4000" b="1" dirty="0">
              <a:solidFill>
                <a:schemeClr val="bg1"/>
              </a:solidFill>
              <a:latin typeface="+mj-ea"/>
              <a:cs typeface="Adobe 고딕 Std B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6601" y="5465297"/>
            <a:ext cx="1143000" cy="120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597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2800" b="1" dirty="0" smtClean="0">
                <a:solidFill>
                  <a:srgbClr val="C00000"/>
                </a:solidFill>
              </a:rPr>
              <a:t>구약</a:t>
            </a:r>
            <a:r>
              <a:rPr lang="ko-KR" altLang="en-US" sz="2800" b="1" dirty="0" smtClean="0"/>
              <a:t>은 </a:t>
            </a:r>
            <a:r>
              <a:rPr lang="ko-KR" altLang="en-US" sz="2800" b="1" dirty="0" smtClean="0">
                <a:solidFill>
                  <a:srgbClr val="0070C0"/>
                </a:solidFill>
              </a:rPr>
              <a:t>육적 차원</a:t>
            </a:r>
            <a:r>
              <a:rPr lang="ko-KR" altLang="en-US" sz="2800" b="1" dirty="0" smtClean="0"/>
              <a:t>으로 외적이고 가시적이다</a:t>
            </a:r>
            <a:endParaRPr lang="en-US" altLang="ko-KR" sz="2800" b="1" dirty="0" smtClean="0"/>
          </a:p>
          <a:p>
            <a:endParaRPr lang="en-US" sz="2800" b="1" dirty="0"/>
          </a:p>
          <a:p>
            <a:r>
              <a:rPr lang="ko-KR" altLang="en-US" sz="2800" b="1" dirty="0" smtClean="0">
                <a:solidFill>
                  <a:srgbClr val="0070C0"/>
                </a:solidFill>
              </a:rPr>
              <a:t>신약</a:t>
            </a:r>
            <a:r>
              <a:rPr lang="ko-KR" altLang="en-US" sz="2800" b="1" dirty="0" smtClean="0"/>
              <a:t>은 </a:t>
            </a:r>
            <a:r>
              <a:rPr lang="ko-KR" altLang="en-US" sz="2800" b="1" dirty="0" smtClean="0">
                <a:solidFill>
                  <a:srgbClr val="C00000"/>
                </a:solidFill>
              </a:rPr>
              <a:t>영적 차원</a:t>
            </a:r>
            <a:r>
              <a:rPr lang="ko-KR" altLang="en-US" sz="2800" b="1" dirty="0" smtClean="0"/>
              <a:t>으로 내적이고 비가시적이다</a:t>
            </a:r>
            <a:endParaRPr lang="en-US" altLang="ko-KR" sz="2800" b="1" dirty="0" smtClean="0"/>
          </a:p>
          <a:p>
            <a:endParaRPr lang="en-US" sz="2800" b="1" dirty="0" smtClean="0"/>
          </a:p>
          <a:p>
            <a:r>
              <a:rPr lang="ko-KR" altLang="en-US" sz="2800" b="1" dirty="0" smtClean="0">
                <a:solidFill>
                  <a:srgbClr val="C00000"/>
                </a:solidFill>
              </a:rPr>
              <a:t>구약</a:t>
            </a:r>
            <a:r>
              <a:rPr lang="ko-KR" altLang="en-US" sz="2800" b="1" dirty="0" smtClean="0"/>
              <a:t>의 내용은 예수님과 십자가의 구원을 보여주는 </a:t>
            </a:r>
            <a:r>
              <a:rPr lang="ko-KR" altLang="en-US" sz="2800" b="1" dirty="0" smtClean="0">
                <a:solidFill>
                  <a:srgbClr val="0070C0"/>
                </a:solidFill>
              </a:rPr>
              <a:t>모형과 그림자</a:t>
            </a:r>
            <a:r>
              <a:rPr lang="ko-KR" altLang="en-US" sz="2800" b="1" dirty="0" smtClean="0"/>
              <a:t>의 역할을 한다</a:t>
            </a:r>
            <a:endParaRPr lang="en-US" altLang="ko-KR" sz="2800" b="1" dirty="0" smtClean="0"/>
          </a:p>
          <a:p>
            <a:endParaRPr lang="en-US" sz="2800" b="1" dirty="0"/>
          </a:p>
          <a:p>
            <a:r>
              <a:rPr lang="ko-KR" altLang="en-US" sz="2800" b="1" dirty="0" smtClean="0"/>
              <a:t>구약의 </a:t>
            </a:r>
            <a:r>
              <a:rPr lang="ko-KR" altLang="en-US" sz="2800" b="1" dirty="0" smtClean="0">
                <a:solidFill>
                  <a:srgbClr val="0070C0"/>
                </a:solidFill>
              </a:rPr>
              <a:t>할례</a:t>
            </a:r>
            <a:r>
              <a:rPr lang="ko-KR" altLang="en-US" sz="2800" b="1" dirty="0" smtClean="0"/>
              <a:t>는 십자가의 </a:t>
            </a:r>
            <a:r>
              <a:rPr lang="ko-KR" altLang="en-US" sz="2800" b="1" dirty="0" smtClean="0">
                <a:solidFill>
                  <a:srgbClr val="C00000"/>
                </a:solidFill>
              </a:rPr>
              <a:t>영적 할례</a:t>
            </a:r>
            <a:r>
              <a:rPr lang="ko-KR" altLang="en-US" sz="2800" b="1" dirty="0" smtClean="0"/>
              <a:t>를</a:t>
            </a:r>
            <a:r>
              <a:rPr lang="ko-KR" altLang="en-US" sz="2800" b="1" dirty="0" smtClean="0">
                <a:solidFill>
                  <a:srgbClr val="C00000"/>
                </a:solidFill>
              </a:rPr>
              <a:t> </a:t>
            </a:r>
            <a:r>
              <a:rPr lang="ko-KR" altLang="en-US" sz="2800" b="1" dirty="0" smtClean="0"/>
              <a:t>예표한다</a:t>
            </a:r>
            <a:endParaRPr lang="en-US" sz="2800" b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horizont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ko-KR" altLang="en-US" b="1" dirty="0" smtClean="0"/>
              <a:t>구약과 신약의 차이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4727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b="1" dirty="0">
                <a:latin typeface="+mj-ea"/>
                <a:ea typeface="+mj-ea"/>
              </a:rPr>
              <a:t> “</a:t>
            </a:r>
            <a:r>
              <a:rPr lang="ko-KR" altLang="en-US" sz="2800" b="1" dirty="0">
                <a:latin typeface="+mj-ea"/>
                <a:ea typeface="+mj-ea"/>
              </a:rPr>
              <a:t>이스라엘아 네</a:t>
            </a:r>
            <a:r>
              <a:rPr lang="en-US" sz="2800" b="1" dirty="0">
                <a:latin typeface="+mj-ea"/>
                <a:ea typeface="+mj-ea"/>
              </a:rPr>
              <a:t> </a:t>
            </a:r>
            <a:r>
              <a:rPr lang="ko-KR" altLang="en-US" sz="2800" b="1" dirty="0">
                <a:latin typeface="+mj-ea"/>
                <a:ea typeface="+mj-ea"/>
              </a:rPr>
              <a:t>하나님</a:t>
            </a:r>
            <a:r>
              <a:rPr lang="en-US" sz="2800" b="1" dirty="0">
                <a:latin typeface="+mj-ea"/>
                <a:ea typeface="+mj-ea"/>
              </a:rPr>
              <a:t> </a:t>
            </a:r>
            <a:r>
              <a:rPr lang="ko-KR" altLang="en-US" sz="2800" b="1" dirty="0">
                <a:latin typeface="+mj-ea"/>
                <a:ea typeface="+mj-ea"/>
              </a:rPr>
              <a:t>여호와께서 네게 </a:t>
            </a:r>
            <a:r>
              <a:rPr lang="ko-KR" altLang="en-US" sz="2800" b="1" dirty="0">
                <a:solidFill>
                  <a:srgbClr val="C00000"/>
                </a:solidFill>
                <a:latin typeface="+mj-ea"/>
                <a:ea typeface="+mj-ea"/>
              </a:rPr>
              <a:t>요구하시는 것</a:t>
            </a:r>
            <a:r>
              <a:rPr lang="ko-KR" altLang="en-US" sz="2800" b="1" dirty="0">
                <a:latin typeface="+mj-ea"/>
                <a:ea typeface="+mj-ea"/>
              </a:rPr>
              <a:t>이 무엇이냐 곧 네</a:t>
            </a:r>
            <a:r>
              <a:rPr lang="en-US" sz="2800" b="1" dirty="0">
                <a:latin typeface="+mj-ea"/>
                <a:ea typeface="+mj-ea"/>
              </a:rPr>
              <a:t> </a:t>
            </a:r>
            <a:r>
              <a:rPr lang="ko-KR" altLang="en-US" sz="2800" b="1" dirty="0">
                <a:solidFill>
                  <a:srgbClr val="C00000"/>
                </a:solidFill>
                <a:latin typeface="+mj-ea"/>
                <a:ea typeface="+mj-ea"/>
              </a:rPr>
              <a:t>하나님</a:t>
            </a:r>
            <a:r>
              <a:rPr lang="en-US" sz="2800" b="1" dirty="0">
                <a:latin typeface="+mj-ea"/>
                <a:ea typeface="+mj-ea"/>
              </a:rPr>
              <a:t> </a:t>
            </a:r>
            <a:r>
              <a:rPr lang="ko-KR" altLang="en-US" sz="2800" b="1" dirty="0">
                <a:latin typeface="+mj-ea"/>
                <a:ea typeface="+mj-ea"/>
              </a:rPr>
              <a:t>여호와를 </a:t>
            </a:r>
            <a:r>
              <a:rPr lang="ko-KR" altLang="en-US" sz="2800" b="1" dirty="0">
                <a:solidFill>
                  <a:srgbClr val="0070C0"/>
                </a:solidFill>
                <a:latin typeface="+mj-ea"/>
                <a:ea typeface="+mj-ea"/>
              </a:rPr>
              <a:t>경외</a:t>
            </a:r>
            <a:r>
              <a:rPr lang="ko-KR" altLang="en-US" sz="2800" b="1" dirty="0">
                <a:latin typeface="+mj-ea"/>
                <a:ea typeface="+mj-ea"/>
              </a:rPr>
              <a:t>하여 그 모든 </a:t>
            </a:r>
            <a:r>
              <a:rPr lang="ko-KR" altLang="en-US" sz="2800" b="1" dirty="0">
                <a:solidFill>
                  <a:srgbClr val="C00000"/>
                </a:solidFill>
                <a:latin typeface="+mj-ea"/>
                <a:ea typeface="+mj-ea"/>
              </a:rPr>
              <a:t>도를 행하고 </a:t>
            </a:r>
            <a:r>
              <a:rPr lang="ko-KR" altLang="en-US" sz="2800" b="1" dirty="0">
                <a:latin typeface="+mj-ea"/>
                <a:ea typeface="+mj-ea"/>
              </a:rPr>
              <a:t>그를</a:t>
            </a:r>
            <a:r>
              <a:rPr lang="en-US" sz="2800" b="1" dirty="0">
                <a:latin typeface="+mj-ea"/>
                <a:ea typeface="+mj-ea"/>
              </a:rPr>
              <a:t> </a:t>
            </a:r>
            <a:r>
              <a:rPr lang="ko-KR" altLang="en-US" sz="2800" b="1" dirty="0">
                <a:latin typeface="+mj-ea"/>
                <a:ea typeface="+mj-ea"/>
              </a:rPr>
              <a:t>사랑하며 마음을 다하고 성품을 다하여 네</a:t>
            </a:r>
            <a:r>
              <a:rPr lang="en-US" sz="2800" b="1" dirty="0">
                <a:latin typeface="+mj-ea"/>
                <a:ea typeface="+mj-ea"/>
              </a:rPr>
              <a:t> </a:t>
            </a:r>
            <a:r>
              <a:rPr lang="ko-KR" altLang="en-US" sz="2800" b="1" dirty="0">
                <a:latin typeface="+mj-ea"/>
                <a:ea typeface="+mj-ea"/>
              </a:rPr>
              <a:t>하나님</a:t>
            </a:r>
            <a:r>
              <a:rPr lang="en-US" sz="2800" b="1" dirty="0">
                <a:latin typeface="+mj-ea"/>
                <a:ea typeface="+mj-ea"/>
              </a:rPr>
              <a:t> </a:t>
            </a:r>
            <a:r>
              <a:rPr lang="ko-KR" altLang="en-US" sz="2800" b="1" dirty="0">
                <a:latin typeface="+mj-ea"/>
                <a:ea typeface="+mj-ea"/>
              </a:rPr>
              <a:t>여호와를 섬기고 내가 오늘날 네 행복을 위하여 네게 명하는 여호와의 명령과 규례를 지킬 것이 </a:t>
            </a:r>
            <a:r>
              <a:rPr lang="ko-KR" altLang="en-US" sz="2800" b="1" dirty="0" smtClean="0">
                <a:latin typeface="+mj-ea"/>
                <a:ea typeface="+mj-ea"/>
              </a:rPr>
              <a:t>아니냐</a:t>
            </a:r>
            <a:r>
              <a:rPr lang="en-US" sz="2800" b="1" dirty="0" smtClean="0">
                <a:latin typeface="+mj-ea"/>
                <a:ea typeface="+mj-ea"/>
              </a:rPr>
              <a:t>” </a:t>
            </a:r>
          </a:p>
          <a:p>
            <a:pPr marL="0" indent="0">
              <a:buNone/>
            </a:pPr>
            <a:r>
              <a:rPr lang="en-US" sz="2800" b="1" dirty="0">
                <a:latin typeface="+mj-ea"/>
                <a:ea typeface="+mj-ea"/>
              </a:rPr>
              <a:t> </a:t>
            </a:r>
            <a:r>
              <a:rPr lang="en-US" sz="2800" b="1" dirty="0" smtClean="0">
                <a:latin typeface="+mj-ea"/>
                <a:ea typeface="+mj-ea"/>
              </a:rPr>
              <a:t>    – </a:t>
            </a:r>
            <a:r>
              <a:rPr lang="ko-KR" altLang="en-US" sz="2800" b="1" dirty="0" smtClean="0">
                <a:latin typeface="+mj-ea"/>
                <a:ea typeface="+mj-ea"/>
              </a:rPr>
              <a:t>신 </a:t>
            </a:r>
            <a:r>
              <a:rPr lang="en-US" altLang="ko-KR" sz="2800" b="1" dirty="0" smtClean="0">
                <a:latin typeface="+mj-ea"/>
                <a:ea typeface="+mj-ea"/>
              </a:rPr>
              <a:t>10:12-13</a:t>
            </a:r>
          </a:p>
          <a:p>
            <a:pPr marL="0" indent="0">
              <a:buNone/>
            </a:pPr>
            <a:endParaRPr lang="en-US" sz="2800" b="1" dirty="0">
              <a:latin typeface="+mj-ea"/>
              <a:ea typeface="+mj-ea"/>
            </a:endParaRPr>
          </a:p>
          <a:p>
            <a:r>
              <a:rPr lang="en-US" sz="2800" b="1" dirty="0">
                <a:latin typeface="+mj-ea"/>
                <a:ea typeface="+mj-ea"/>
              </a:rPr>
              <a:t>“</a:t>
            </a:r>
            <a:r>
              <a:rPr lang="en-US" sz="2800" dirty="0">
                <a:latin typeface="+mj-ea"/>
                <a:ea typeface="+mj-ea"/>
              </a:rPr>
              <a:t> </a:t>
            </a:r>
            <a:r>
              <a:rPr lang="ko-KR" altLang="en-US" sz="2800" b="1" dirty="0">
                <a:latin typeface="+mj-ea"/>
                <a:ea typeface="+mj-ea"/>
              </a:rPr>
              <a:t>그러므로 너희는 </a:t>
            </a:r>
            <a:r>
              <a:rPr lang="ko-KR" altLang="en-US" sz="2800" b="1" dirty="0">
                <a:solidFill>
                  <a:srgbClr val="0070C0"/>
                </a:solidFill>
                <a:latin typeface="+mj-ea"/>
                <a:ea typeface="+mj-ea"/>
              </a:rPr>
              <a:t>마음에 할례를 행하고 </a:t>
            </a:r>
            <a:r>
              <a:rPr lang="ko-KR" altLang="en-US" sz="2800" b="1" dirty="0">
                <a:latin typeface="+mj-ea"/>
                <a:ea typeface="+mj-ea"/>
              </a:rPr>
              <a:t>다시는 목을 곧게 하지 말라</a:t>
            </a:r>
            <a:r>
              <a:rPr lang="en-US" sz="2800" b="1" dirty="0">
                <a:latin typeface="+mj-ea"/>
                <a:ea typeface="+mj-ea"/>
              </a:rPr>
              <a:t>” </a:t>
            </a:r>
            <a:r>
              <a:rPr lang="en-US" sz="2800" b="1" dirty="0" smtClean="0">
                <a:latin typeface="+mj-ea"/>
                <a:ea typeface="+mj-ea"/>
              </a:rPr>
              <a:t>– </a:t>
            </a:r>
            <a:r>
              <a:rPr lang="ko-KR" altLang="en-US" sz="2800" b="1" dirty="0" smtClean="0">
                <a:latin typeface="+mj-ea"/>
                <a:ea typeface="+mj-ea"/>
              </a:rPr>
              <a:t>신 </a:t>
            </a:r>
            <a:r>
              <a:rPr lang="en-US" altLang="ko-KR" sz="2800" b="1" dirty="0" smtClean="0">
                <a:latin typeface="+mj-ea"/>
                <a:ea typeface="+mj-ea"/>
              </a:rPr>
              <a:t>10:16</a:t>
            </a:r>
            <a:endParaRPr lang="en-US" sz="2800" dirty="0">
              <a:latin typeface="+mj-ea"/>
              <a:ea typeface="+mj-ea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horizont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ko-KR" altLang="en-US" b="1" dirty="0" smtClean="0"/>
              <a:t>할례의 목적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64732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>
                <a:latin typeface="+mj-ea"/>
                <a:ea typeface="+mj-ea"/>
              </a:rPr>
              <a:t>“</a:t>
            </a:r>
            <a:r>
              <a:rPr lang="ko-KR" altLang="en-US" sz="2800" b="1" dirty="0">
                <a:latin typeface="+mj-ea"/>
                <a:ea typeface="+mj-ea"/>
              </a:rPr>
              <a:t>나 여호와가 유다와 예루살렘 사람에게 이같이 이르노라 너희 </a:t>
            </a:r>
            <a:r>
              <a:rPr lang="ko-KR" altLang="en-US" sz="2800" b="1" dirty="0">
                <a:solidFill>
                  <a:srgbClr val="0070C0"/>
                </a:solidFill>
                <a:latin typeface="+mj-ea"/>
                <a:ea typeface="+mj-ea"/>
              </a:rPr>
              <a:t>묵은 땅을 갈고 </a:t>
            </a:r>
            <a:r>
              <a:rPr lang="ko-KR" altLang="en-US" sz="2800" b="1" dirty="0">
                <a:latin typeface="+mj-ea"/>
                <a:ea typeface="+mj-ea"/>
              </a:rPr>
              <a:t>가시덤불 속에 파종하지 말라 </a:t>
            </a:r>
            <a:endParaRPr lang="en-US" altLang="ko-KR" sz="2800" b="1" dirty="0" smtClean="0">
              <a:latin typeface="+mj-ea"/>
              <a:ea typeface="+mj-ea"/>
            </a:endParaRPr>
          </a:p>
          <a:p>
            <a:endParaRPr lang="en-US" altLang="ko-KR" sz="2800" b="1" dirty="0">
              <a:latin typeface="+mj-ea"/>
              <a:ea typeface="+mj-ea"/>
            </a:endParaRPr>
          </a:p>
          <a:p>
            <a:r>
              <a:rPr lang="ko-KR" altLang="en-US" sz="2800" b="1" dirty="0" smtClean="0">
                <a:latin typeface="+mj-ea"/>
                <a:ea typeface="+mj-ea"/>
              </a:rPr>
              <a:t>유다인과 </a:t>
            </a:r>
            <a:r>
              <a:rPr lang="ko-KR" altLang="en-US" sz="2800" b="1" dirty="0">
                <a:latin typeface="+mj-ea"/>
                <a:ea typeface="+mj-ea"/>
              </a:rPr>
              <a:t>예루살렘 거민들아 너희는 스스로 할례를 행하여 너희 </a:t>
            </a:r>
            <a:r>
              <a:rPr lang="ko-KR" altLang="en-US" sz="2800" b="1" dirty="0">
                <a:solidFill>
                  <a:srgbClr val="C00000"/>
                </a:solidFill>
                <a:latin typeface="+mj-ea"/>
                <a:ea typeface="+mj-ea"/>
              </a:rPr>
              <a:t>마음 가죽을 베고</a:t>
            </a:r>
            <a:r>
              <a:rPr lang="ko-KR" altLang="en-US" sz="2800" b="1" dirty="0">
                <a:solidFill>
                  <a:srgbClr val="0070C0"/>
                </a:solidFill>
                <a:latin typeface="+mj-ea"/>
                <a:ea typeface="+mj-ea"/>
              </a:rPr>
              <a:t> </a:t>
            </a:r>
            <a:r>
              <a:rPr lang="ko-KR" altLang="en-US" sz="2800" b="1" dirty="0">
                <a:latin typeface="+mj-ea"/>
                <a:ea typeface="+mj-ea"/>
              </a:rPr>
              <a:t>나 여호와께 속하라 그렇치 아니하면 너희 행악을 인하여 나의 분노가 불같이 발하여 사르리니 그것을 끌 자가 없으리라</a:t>
            </a:r>
            <a:r>
              <a:rPr lang="en-US" sz="2800" b="1" dirty="0" smtClean="0">
                <a:latin typeface="+mj-ea"/>
                <a:ea typeface="+mj-ea"/>
              </a:rPr>
              <a:t>” – </a:t>
            </a:r>
            <a:r>
              <a:rPr lang="ko-KR" altLang="en-US" sz="2800" b="1" dirty="0" smtClean="0">
                <a:latin typeface="+mj-ea"/>
                <a:ea typeface="+mj-ea"/>
              </a:rPr>
              <a:t>렘 </a:t>
            </a:r>
            <a:r>
              <a:rPr lang="en-US" altLang="ko-KR" sz="2800" b="1" dirty="0" smtClean="0">
                <a:latin typeface="+mj-ea"/>
                <a:ea typeface="+mj-ea"/>
              </a:rPr>
              <a:t>4:3-4</a:t>
            </a:r>
            <a:endParaRPr lang="en-US" sz="2800" dirty="0">
              <a:latin typeface="+mj-ea"/>
              <a:ea typeface="+mj-ea"/>
            </a:endParaRP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horizont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ko-KR" altLang="en-US" b="1" dirty="0" smtClean="0"/>
              <a:t>마음</a:t>
            </a:r>
            <a:r>
              <a:rPr lang="ko-KR" altLang="en-US" b="1" dirty="0"/>
              <a:t>에</a:t>
            </a:r>
            <a:r>
              <a:rPr lang="ko-KR" altLang="en-US" b="1" dirty="0" smtClean="0"/>
              <a:t> 할례를 행하라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67253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b="1" dirty="0">
                <a:latin typeface="+mj-ea"/>
                <a:ea typeface="+mj-ea"/>
              </a:rPr>
              <a:t>“</a:t>
            </a:r>
            <a:r>
              <a:rPr lang="ko-KR" altLang="en-US" sz="2800" b="1" dirty="0">
                <a:latin typeface="+mj-ea"/>
                <a:ea typeface="+mj-ea"/>
              </a:rPr>
              <a:t>유대인으로 태어났다고 해서 참 유대인이 아니며</a:t>
            </a:r>
            <a:r>
              <a:rPr lang="en-US" sz="2800" b="1" dirty="0">
                <a:latin typeface="+mj-ea"/>
                <a:ea typeface="+mj-ea"/>
              </a:rPr>
              <a:t> </a:t>
            </a:r>
            <a:r>
              <a:rPr lang="ko-KR" altLang="en-US" sz="2800" b="1" dirty="0">
                <a:latin typeface="+mj-ea"/>
                <a:ea typeface="+mj-ea"/>
              </a:rPr>
              <a:t>육체에 할례를 받았다고 해서 참 할례가 아닙니다</a:t>
            </a:r>
            <a:r>
              <a:rPr lang="en-US" sz="2800" b="1" dirty="0">
                <a:latin typeface="+mj-ea"/>
                <a:ea typeface="+mj-ea"/>
              </a:rPr>
              <a:t>. </a:t>
            </a:r>
            <a:endParaRPr lang="en-US" sz="2800" b="1" dirty="0" smtClean="0">
              <a:latin typeface="+mj-ea"/>
              <a:ea typeface="+mj-ea"/>
            </a:endParaRPr>
          </a:p>
          <a:p>
            <a:endParaRPr lang="en-US" altLang="ko-KR" sz="2800" b="1" dirty="0">
              <a:latin typeface="+mj-ea"/>
              <a:ea typeface="+mj-ea"/>
            </a:endParaRPr>
          </a:p>
          <a:p>
            <a:r>
              <a:rPr lang="ko-KR" altLang="en-US" sz="2800" b="1" dirty="0" smtClean="0">
                <a:latin typeface="+mj-ea"/>
                <a:ea typeface="+mj-ea"/>
              </a:rPr>
              <a:t>오히려 </a:t>
            </a:r>
            <a:r>
              <a:rPr lang="ko-KR" altLang="en-US" sz="2800" b="1" dirty="0">
                <a:solidFill>
                  <a:srgbClr val="0070C0"/>
                </a:solidFill>
                <a:latin typeface="+mj-ea"/>
                <a:ea typeface="+mj-ea"/>
              </a:rPr>
              <a:t>마음에 참된 변화</a:t>
            </a:r>
            <a:r>
              <a:rPr lang="ko-KR" altLang="en-US" sz="2800" b="1" dirty="0">
                <a:latin typeface="+mj-ea"/>
                <a:ea typeface="+mj-ea"/>
              </a:rPr>
              <a:t>를 받은 사람이라야 참 유대인이며 기록된 율법이 아닌 </a:t>
            </a:r>
            <a:r>
              <a:rPr lang="ko-KR" altLang="en-US" sz="2800" b="1" dirty="0">
                <a:solidFill>
                  <a:srgbClr val="C00000"/>
                </a:solidFill>
                <a:latin typeface="+mj-ea"/>
                <a:ea typeface="+mj-ea"/>
              </a:rPr>
              <a:t>성령님에 의한 마음의 할례</a:t>
            </a:r>
            <a:r>
              <a:rPr lang="ko-KR" altLang="en-US" sz="2800" b="1" dirty="0">
                <a:latin typeface="+mj-ea"/>
                <a:ea typeface="+mj-ea"/>
              </a:rPr>
              <a:t>가 진정한 할례입니다</a:t>
            </a:r>
            <a:r>
              <a:rPr lang="en-US" sz="2800" b="1" dirty="0">
                <a:latin typeface="+mj-ea"/>
                <a:ea typeface="+mj-ea"/>
              </a:rPr>
              <a:t>. </a:t>
            </a:r>
            <a:r>
              <a:rPr lang="ko-KR" altLang="en-US" sz="2800" b="1" dirty="0">
                <a:latin typeface="+mj-ea"/>
                <a:ea typeface="+mj-ea"/>
              </a:rPr>
              <a:t>이런 사람은 칭찬을 사람에게서 받는 것이 아니라 하나님에게서 받습니다</a:t>
            </a:r>
            <a:r>
              <a:rPr lang="en-US" sz="2800" b="1" dirty="0" smtClean="0">
                <a:latin typeface="+mj-ea"/>
                <a:ea typeface="+mj-ea"/>
              </a:rPr>
              <a:t>”</a:t>
            </a:r>
          </a:p>
          <a:p>
            <a:pPr marL="0" indent="0">
              <a:buNone/>
            </a:pPr>
            <a:r>
              <a:rPr lang="en-US" sz="2800" b="1" dirty="0">
                <a:latin typeface="+mj-ea"/>
                <a:ea typeface="+mj-ea"/>
              </a:rPr>
              <a:t> </a:t>
            </a:r>
            <a:r>
              <a:rPr lang="en-US" sz="2800" b="1" dirty="0" smtClean="0">
                <a:latin typeface="+mj-ea"/>
                <a:ea typeface="+mj-ea"/>
              </a:rPr>
              <a:t>   - </a:t>
            </a:r>
            <a:r>
              <a:rPr lang="ko-KR" altLang="en-US" sz="2800" b="1" dirty="0" smtClean="0">
                <a:latin typeface="+mj-ea"/>
                <a:ea typeface="+mj-ea"/>
              </a:rPr>
              <a:t>롬 </a:t>
            </a:r>
            <a:r>
              <a:rPr lang="en-US" altLang="ko-KR" sz="2800" b="1" dirty="0" smtClean="0">
                <a:latin typeface="+mj-ea"/>
                <a:ea typeface="+mj-ea"/>
              </a:rPr>
              <a:t>2:28-29</a:t>
            </a:r>
            <a:r>
              <a:rPr lang="en-US" sz="2800" b="1" dirty="0" smtClean="0">
                <a:latin typeface="+mj-ea"/>
                <a:ea typeface="+mj-ea"/>
              </a:rPr>
              <a:t> ( </a:t>
            </a:r>
            <a:r>
              <a:rPr lang="ko-KR" altLang="en-US" sz="2800" b="1" dirty="0" smtClean="0">
                <a:latin typeface="+mj-ea"/>
                <a:ea typeface="+mj-ea"/>
              </a:rPr>
              <a:t>현대인의 성경 </a:t>
            </a:r>
            <a:r>
              <a:rPr lang="en-US" altLang="ko-KR" sz="2800" b="1" dirty="0" smtClean="0">
                <a:latin typeface="+mj-ea"/>
                <a:ea typeface="+mj-ea"/>
              </a:rPr>
              <a:t>)</a:t>
            </a:r>
            <a:r>
              <a:rPr lang="ko-KR" altLang="en-US" sz="2800" b="1" dirty="0" smtClean="0">
                <a:latin typeface="+mj-ea"/>
                <a:ea typeface="+mj-ea"/>
              </a:rPr>
              <a:t> </a:t>
            </a:r>
            <a:endParaRPr lang="en-US" sz="2800" dirty="0">
              <a:latin typeface="+mj-ea"/>
              <a:ea typeface="+mj-ea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horizont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ko-KR" altLang="en-US" b="1" dirty="0" smtClean="0"/>
              <a:t>마음의 할례를 받았는가</a:t>
            </a:r>
            <a:r>
              <a:rPr lang="en-US" altLang="ko-KR" b="1" dirty="0" smtClean="0"/>
              <a:t>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69924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+mj-ea"/>
                <a:ea typeface="+mj-ea"/>
              </a:rPr>
              <a:t>“</a:t>
            </a:r>
            <a:r>
              <a:rPr lang="ko-KR" altLang="en-US" sz="2800" b="1" dirty="0">
                <a:latin typeface="+mj-ea"/>
                <a:ea typeface="+mj-ea"/>
              </a:rPr>
              <a:t>목이 곧고 마음과 귀에 </a:t>
            </a:r>
            <a:r>
              <a:rPr lang="ko-KR" altLang="en-US" sz="2800" b="1" dirty="0">
                <a:solidFill>
                  <a:srgbClr val="0070C0"/>
                </a:solidFill>
                <a:latin typeface="+mj-ea"/>
                <a:ea typeface="+mj-ea"/>
              </a:rPr>
              <a:t>할례를 받지 못한 </a:t>
            </a:r>
            <a:r>
              <a:rPr lang="ko-KR" altLang="en-US" sz="2800" b="1" dirty="0">
                <a:latin typeface="+mj-ea"/>
                <a:ea typeface="+mj-ea"/>
              </a:rPr>
              <a:t>사람들아 너희가 항상 </a:t>
            </a:r>
            <a:r>
              <a:rPr lang="ko-KR" altLang="en-US" sz="2800" b="1" dirty="0">
                <a:solidFill>
                  <a:srgbClr val="C00000"/>
                </a:solidFill>
                <a:latin typeface="+mj-ea"/>
                <a:ea typeface="+mj-ea"/>
              </a:rPr>
              <a:t>성령을 거스려 </a:t>
            </a:r>
            <a:r>
              <a:rPr lang="ko-KR" altLang="en-US" sz="2800" b="1" dirty="0">
                <a:latin typeface="+mj-ea"/>
                <a:ea typeface="+mj-ea"/>
              </a:rPr>
              <a:t>너희 조상과 같이 너희도 하는도다</a:t>
            </a:r>
            <a:r>
              <a:rPr lang="en-US" sz="2800" b="1" dirty="0">
                <a:latin typeface="+mj-ea"/>
                <a:ea typeface="+mj-ea"/>
              </a:rPr>
              <a:t>” </a:t>
            </a:r>
            <a:r>
              <a:rPr lang="en-US" sz="2800" b="1" dirty="0" smtClean="0">
                <a:latin typeface="+mj-ea"/>
                <a:ea typeface="+mj-ea"/>
              </a:rPr>
              <a:t>– </a:t>
            </a:r>
            <a:r>
              <a:rPr lang="ko-KR" altLang="en-US" sz="2800" b="1" dirty="0" smtClean="0">
                <a:latin typeface="+mj-ea"/>
                <a:ea typeface="+mj-ea"/>
              </a:rPr>
              <a:t>행 </a:t>
            </a:r>
            <a:r>
              <a:rPr lang="en-US" altLang="ko-KR" sz="2800" b="1" dirty="0" smtClean="0">
                <a:latin typeface="+mj-ea"/>
                <a:ea typeface="+mj-ea"/>
              </a:rPr>
              <a:t>7:51</a:t>
            </a:r>
          </a:p>
          <a:p>
            <a:endParaRPr lang="en-US" sz="2800" b="1" dirty="0" smtClean="0">
              <a:latin typeface="+mj-ea"/>
              <a:ea typeface="+mj-ea"/>
            </a:endParaRPr>
          </a:p>
          <a:p>
            <a:r>
              <a:rPr lang="en-US" sz="2800" b="1" dirty="0"/>
              <a:t>“</a:t>
            </a:r>
            <a:r>
              <a:rPr lang="ko-KR" altLang="en-US" sz="2800" b="1" dirty="0">
                <a:solidFill>
                  <a:srgbClr val="0070C0"/>
                </a:solidFill>
              </a:rPr>
              <a:t>육신의 생각</a:t>
            </a:r>
            <a:r>
              <a:rPr lang="ko-KR" altLang="en-US" sz="2800" b="1" dirty="0"/>
              <a:t>은</a:t>
            </a:r>
            <a:r>
              <a:rPr lang="ko-KR" altLang="en-US" sz="2800" b="1" dirty="0">
                <a:solidFill>
                  <a:srgbClr val="0070C0"/>
                </a:solidFill>
              </a:rPr>
              <a:t> </a:t>
            </a:r>
            <a:r>
              <a:rPr lang="ko-KR" altLang="en-US" sz="2800" b="1" dirty="0"/>
              <a:t>하나님과 </a:t>
            </a:r>
            <a:r>
              <a:rPr lang="ko-KR" altLang="en-US" sz="2800" b="1" dirty="0">
                <a:solidFill>
                  <a:srgbClr val="C00000"/>
                </a:solidFill>
              </a:rPr>
              <a:t>원수가 되나니</a:t>
            </a:r>
            <a:r>
              <a:rPr lang="ko-KR" altLang="en-US" sz="2800" b="1" dirty="0"/>
              <a:t> 이는 하나님의 법에 굴복치 아니할 뿐 아니라 할 수도 없음이라</a:t>
            </a:r>
            <a:r>
              <a:rPr lang="en-US" sz="2800" b="1" dirty="0"/>
              <a:t>” </a:t>
            </a:r>
            <a:r>
              <a:rPr lang="en-US" sz="2800" b="1" dirty="0" smtClean="0"/>
              <a:t>– </a:t>
            </a:r>
            <a:r>
              <a:rPr lang="ko-KR" altLang="en-US" sz="2800" b="1" dirty="0" smtClean="0"/>
              <a:t>롬 </a:t>
            </a:r>
            <a:r>
              <a:rPr lang="en-US" altLang="ko-KR" sz="2800" b="1" dirty="0" smtClean="0"/>
              <a:t>8:7</a:t>
            </a:r>
          </a:p>
          <a:p>
            <a:endParaRPr lang="en-US" altLang="ko-KR" sz="2800" b="1" dirty="0"/>
          </a:p>
          <a:p>
            <a:r>
              <a:rPr lang="ko-KR" altLang="en-US" sz="2800" b="1" dirty="0" smtClean="0"/>
              <a:t>하나님을 거역함으로 심판을 </a:t>
            </a:r>
            <a:r>
              <a:rPr lang="ko-KR" altLang="en-US" sz="2800" b="1" dirty="0" smtClean="0"/>
              <a:t>받을 수 밖에</a:t>
            </a:r>
            <a:r>
              <a:rPr lang="ko-KR" altLang="en-US" sz="2800" b="1" dirty="0" smtClean="0"/>
              <a:t> </a:t>
            </a:r>
            <a:r>
              <a:rPr lang="ko-KR" altLang="en-US" sz="2800" b="1" dirty="0" smtClean="0"/>
              <a:t>없다</a:t>
            </a:r>
            <a:endParaRPr lang="en-US" altLang="ko-KR" sz="2800" b="1" dirty="0" smtClean="0"/>
          </a:p>
          <a:p>
            <a:endParaRPr lang="en-US" sz="2800" b="1" dirty="0">
              <a:latin typeface="+mj-ea"/>
              <a:ea typeface="+mj-ea"/>
            </a:endParaRPr>
          </a:p>
          <a:p>
            <a:endParaRPr lang="en-US" sz="2800" b="1" dirty="0">
              <a:latin typeface="+mj-ea"/>
              <a:ea typeface="+mj-ea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horizont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ko-KR" altLang="en-US" b="1" dirty="0" smtClean="0"/>
              <a:t>마음의 할례가 없다면</a:t>
            </a:r>
            <a:r>
              <a:rPr lang="en-US" altLang="ko-KR" b="1" dirty="0" smtClean="0"/>
              <a:t>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00767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b="1" dirty="0">
                <a:latin typeface="+mj-ea"/>
                <a:ea typeface="+mj-ea"/>
              </a:rPr>
              <a:t>“</a:t>
            </a:r>
            <a:r>
              <a:rPr lang="ko-KR" altLang="en-US" sz="2800" b="1" dirty="0">
                <a:latin typeface="+mj-ea"/>
                <a:ea typeface="+mj-ea"/>
              </a:rPr>
              <a:t>네 하나님 여호와께서 네 마음과 네 자손의 </a:t>
            </a:r>
            <a:r>
              <a:rPr lang="ko-KR" altLang="en-US" sz="2800" b="1" dirty="0">
                <a:solidFill>
                  <a:srgbClr val="C00000"/>
                </a:solidFill>
                <a:latin typeface="+mj-ea"/>
                <a:ea typeface="+mj-ea"/>
              </a:rPr>
              <a:t>마음에 할례를 베푸사 </a:t>
            </a:r>
            <a:r>
              <a:rPr lang="ko-KR" altLang="en-US" sz="2800" b="1" dirty="0">
                <a:latin typeface="+mj-ea"/>
                <a:ea typeface="+mj-ea"/>
              </a:rPr>
              <a:t>너로 마음을 다하며 성품을 다하여 네 하나님 여호와를 사랑하게 하사 너로 생명을 얻게 하실 것이며</a:t>
            </a:r>
            <a:r>
              <a:rPr lang="en-US" sz="2800" b="1" dirty="0">
                <a:latin typeface="+mj-ea"/>
                <a:ea typeface="+mj-ea"/>
              </a:rPr>
              <a:t>” </a:t>
            </a:r>
            <a:r>
              <a:rPr lang="en-US" sz="2800" b="1" dirty="0" smtClean="0">
                <a:latin typeface="+mj-ea"/>
                <a:ea typeface="+mj-ea"/>
              </a:rPr>
              <a:t>– </a:t>
            </a:r>
            <a:r>
              <a:rPr lang="ko-KR" altLang="en-US" sz="2800" b="1" dirty="0" smtClean="0">
                <a:latin typeface="+mj-ea"/>
                <a:ea typeface="+mj-ea"/>
              </a:rPr>
              <a:t>신 </a:t>
            </a:r>
            <a:r>
              <a:rPr lang="en-US" altLang="ko-KR" sz="2800" b="1" dirty="0" smtClean="0">
                <a:latin typeface="+mj-ea"/>
                <a:ea typeface="+mj-ea"/>
              </a:rPr>
              <a:t>30:6</a:t>
            </a:r>
          </a:p>
          <a:p>
            <a:endParaRPr lang="en-US" altLang="ko-KR" sz="2800" b="1" dirty="0">
              <a:latin typeface="+mj-ea"/>
              <a:ea typeface="+mj-ea"/>
            </a:endParaRPr>
          </a:p>
          <a:p>
            <a:r>
              <a:rPr lang="ko-KR" altLang="en-US" sz="2800" b="1" dirty="0" smtClean="0">
                <a:solidFill>
                  <a:srgbClr val="0070C0"/>
                </a:solidFill>
                <a:latin typeface="+mj-ea"/>
                <a:ea typeface="+mj-ea"/>
              </a:rPr>
              <a:t>마음에 할례</a:t>
            </a:r>
            <a:r>
              <a:rPr lang="ko-KR" altLang="en-US" sz="2800" b="1" dirty="0" smtClean="0">
                <a:latin typeface="+mj-ea"/>
                <a:ea typeface="+mj-ea"/>
              </a:rPr>
              <a:t>를 주실 것을 </a:t>
            </a:r>
            <a:r>
              <a:rPr lang="ko-KR" altLang="en-US" sz="2800" b="1" dirty="0" smtClean="0">
                <a:latin typeface="+mj-ea"/>
                <a:ea typeface="+mj-ea"/>
              </a:rPr>
              <a:t>이미 </a:t>
            </a:r>
            <a:r>
              <a:rPr lang="ko-KR" altLang="en-US" sz="2800" b="1" dirty="0" smtClean="0">
                <a:solidFill>
                  <a:srgbClr val="C00000"/>
                </a:solidFill>
                <a:latin typeface="+mj-ea"/>
                <a:ea typeface="+mj-ea"/>
              </a:rPr>
              <a:t>율법</a:t>
            </a:r>
            <a:r>
              <a:rPr lang="ko-KR" altLang="en-US" sz="2800" b="1" dirty="0" smtClean="0">
                <a:latin typeface="+mj-ea"/>
                <a:ea typeface="+mj-ea"/>
              </a:rPr>
              <a:t>에서  </a:t>
            </a:r>
            <a:r>
              <a:rPr lang="ko-KR" altLang="en-US" sz="2800" b="1" dirty="0" smtClean="0">
                <a:latin typeface="+mj-ea"/>
                <a:ea typeface="+mj-ea"/>
              </a:rPr>
              <a:t>약속하고 있다</a:t>
            </a:r>
            <a:endParaRPr lang="en-US" altLang="ko-KR" sz="2800" b="1" dirty="0" smtClean="0">
              <a:latin typeface="+mj-ea"/>
              <a:ea typeface="+mj-ea"/>
            </a:endParaRPr>
          </a:p>
          <a:p>
            <a:endParaRPr lang="en-US" altLang="ko-KR" sz="2800" b="1" dirty="0" smtClean="0">
              <a:latin typeface="+mj-ea"/>
              <a:ea typeface="+mj-ea"/>
            </a:endParaRPr>
          </a:p>
          <a:p>
            <a:r>
              <a:rPr lang="ko-KR" altLang="en-US" sz="2800" b="1" dirty="0" smtClean="0">
                <a:latin typeface="+mj-ea"/>
                <a:ea typeface="+mj-ea"/>
              </a:rPr>
              <a:t>이 </a:t>
            </a:r>
            <a:r>
              <a:rPr lang="ko-KR" altLang="en-US" sz="2800" b="1" dirty="0" smtClean="0">
                <a:solidFill>
                  <a:srgbClr val="C00000"/>
                </a:solidFill>
                <a:latin typeface="+mj-ea"/>
                <a:ea typeface="+mj-ea"/>
              </a:rPr>
              <a:t>약속</a:t>
            </a:r>
            <a:r>
              <a:rPr lang="ko-KR" altLang="en-US" sz="2800" b="1" dirty="0" smtClean="0">
                <a:latin typeface="+mj-ea"/>
                <a:ea typeface="+mj-ea"/>
              </a:rPr>
              <a:t>을 예레미야와 에스겔 선지자를 통해서 </a:t>
            </a:r>
            <a:r>
              <a:rPr lang="ko-KR" altLang="en-US" sz="2800" b="1" dirty="0" smtClean="0">
                <a:latin typeface="+mj-ea"/>
                <a:ea typeface="+mj-ea"/>
              </a:rPr>
              <a:t>새 언약으로 다시 </a:t>
            </a:r>
            <a:r>
              <a:rPr lang="ko-KR" altLang="en-US" sz="2800" b="1" dirty="0" smtClean="0">
                <a:solidFill>
                  <a:srgbClr val="0070C0"/>
                </a:solidFill>
                <a:latin typeface="+mj-ea"/>
                <a:ea typeface="+mj-ea"/>
              </a:rPr>
              <a:t>확인</a:t>
            </a:r>
            <a:r>
              <a:rPr lang="ko-KR" altLang="en-US" sz="2800" b="1" dirty="0" smtClean="0">
                <a:latin typeface="+mj-ea"/>
                <a:ea typeface="+mj-ea"/>
              </a:rPr>
              <a:t>해 주셨다 </a:t>
            </a:r>
            <a:endParaRPr lang="en-US" altLang="ko-KR" sz="2800" b="1" dirty="0" smtClean="0">
              <a:latin typeface="+mj-ea"/>
              <a:ea typeface="+mj-ea"/>
            </a:endParaRPr>
          </a:p>
          <a:p>
            <a:endParaRPr lang="en-US" sz="2800" b="1" dirty="0" smtClean="0">
              <a:latin typeface="+mj-ea"/>
              <a:ea typeface="+mj-ea"/>
            </a:endParaRPr>
          </a:p>
          <a:p>
            <a:pPr marL="0" indent="0">
              <a:buNone/>
            </a:pPr>
            <a:endParaRPr lang="en-US" sz="2800" b="1" dirty="0" smtClean="0">
              <a:latin typeface="+mj-ea"/>
              <a:ea typeface="+mj-ea"/>
            </a:endParaRPr>
          </a:p>
          <a:p>
            <a:endParaRPr lang="en-US" sz="2800" b="1" dirty="0">
              <a:latin typeface="+mj-ea"/>
              <a:ea typeface="+mj-ea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horizont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ko-KR" altLang="en-US" b="1" dirty="0" smtClean="0"/>
              <a:t>율법은 복음의 길을 준비한다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35529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>
                <a:latin typeface="+mj-ea"/>
                <a:ea typeface="+mj-ea"/>
              </a:rPr>
              <a:t> “</a:t>
            </a:r>
            <a:r>
              <a:rPr lang="ko-KR" altLang="en-US" sz="2800" b="1" dirty="0">
                <a:latin typeface="+mj-ea"/>
                <a:ea typeface="+mj-ea"/>
              </a:rPr>
              <a:t>또 그 안에서 너희가 손으로 하지 아니한 할례를 받았으니 곧 </a:t>
            </a:r>
            <a:r>
              <a:rPr lang="ko-KR" altLang="en-US" sz="2800" b="1" dirty="0">
                <a:solidFill>
                  <a:srgbClr val="0070C0"/>
                </a:solidFill>
                <a:latin typeface="+mj-ea"/>
                <a:ea typeface="+mj-ea"/>
              </a:rPr>
              <a:t>육적 몸</a:t>
            </a:r>
            <a:r>
              <a:rPr lang="ko-KR" altLang="en-US" sz="2800" b="1" dirty="0">
                <a:latin typeface="+mj-ea"/>
                <a:ea typeface="+mj-ea"/>
              </a:rPr>
              <a:t>을 벗는 것이요 </a:t>
            </a:r>
            <a:r>
              <a:rPr lang="ko-KR" altLang="en-US" sz="2800" b="1" dirty="0">
                <a:solidFill>
                  <a:srgbClr val="C00000"/>
                </a:solidFill>
                <a:latin typeface="+mj-ea"/>
                <a:ea typeface="+mj-ea"/>
              </a:rPr>
              <a:t>그리스도의 할례</a:t>
            </a:r>
            <a:r>
              <a:rPr lang="ko-KR" altLang="en-US" sz="2800" b="1" dirty="0">
                <a:latin typeface="+mj-ea"/>
                <a:ea typeface="+mj-ea"/>
              </a:rPr>
              <a:t>니라</a:t>
            </a:r>
            <a:r>
              <a:rPr lang="en-US" sz="2800" b="1" dirty="0">
                <a:latin typeface="+mj-ea"/>
                <a:ea typeface="+mj-ea"/>
              </a:rPr>
              <a:t>” – </a:t>
            </a:r>
            <a:r>
              <a:rPr lang="ko-KR" altLang="en-US" sz="2800" b="1" dirty="0">
                <a:latin typeface="+mj-ea"/>
                <a:ea typeface="+mj-ea"/>
              </a:rPr>
              <a:t>골 </a:t>
            </a:r>
            <a:r>
              <a:rPr lang="en-US" altLang="ko-KR" sz="2800" b="1" dirty="0" smtClean="0">
                <a:latin typeface="+mj-ea"/>
                <a:ea typeface="+mj-ea"/>
              </a:rPr>
              <a:t>2:11</a:t>
            </a:r>
          </a:p>
          <a:p>
            <a:endParaRPr lang="en-US" sz="2800" b="1" dirty="0">
              <a:latin typeface="+mj-ea"/>
              <a:ea typeface="+mj-ea"/>
            </a:endParaRPr>
          </a:p>
          <a:p>
            <a:endParaRPr lang="en-US" altLang="ko-KR" sz="2800" b="1" dirty="0" smtClean="0">
              <a:solidFill>
                <a:srgbClr val="C00000"/>
              </a:solidFill>
              <a:latin typeface="+mj-ea"/>
              <a:ea typeface="+mj-ea"/>
            </a:endParaRPr>
          </a:p>
          <a:p>
            <a:r>
              <a:rPr lang="ko-KR" altLang="en-US" sz="2800" b="1" dirty="0" smtClean="0">
                <a:solidFill>
                  <a:srgbClr val="0070C0"/>
                </a:solidFill>
                <a:latin typeface="+mj-ea"/>
                <a:ea typeface="+mj-ea"/>
              </a:rPr>
              <a:t>육적 몸</a:t>
            </a:r>
            <a:r>
              <a:rPr lang="ko-KR" altLang="en-US" sz="2800" b="1" dirty="0" smtClean="0">
                <a:latin typeface="+mj-ea"/>
                <a:ea typeface="+mj-ea"/>
              </a:rPr>
              <a:t>을</a:t>
            </a:r>
            <a:r>
              <a:rPr lang="ko-KR" altLang="en-US" sz="2800" b="1" dirty="0" smtClean="0">
                <a:solidFill>
                  <a:srgbClr val="0070C0"/>
                </a:solidFill>
                <a:latin typeface="+mj-ea"/>
                <a:ea typeface="+mj-ea"/>
              </a:rPr>
              <a:t> </a:t>
            </a:r>
            <a:r>
              <a:rPr lang="ko-KR" altLang="en-US" sz="2800" b="1" dirty="0" smtClean="0">
                <a:latin typeface="+mj-ea"/>
                <a:ea typeface="+mj-ea"/>
              </a:rPr>
              <a:t>벗는 것은 </a:t>
            </a:r>
            <a:r>
              <a:rPr lang="ko-KR" altLang="en-US" sz="2800" b="1" dirty="0" smtClean="0">
                <a:solidFill>
                  <a:srgbClr val="0070C0"/>
                </a:solidFill>
                <a:latin typeface="+mj-ea"/>
                <a:ea typeface="+mj-ea"/>
              </a:rPr>
              <a:t>과정</a:t>
            </a:r>
            <a:r>
              <a:rPr lang="ko-KR" altLang="en-US" sz="2800" b="1" dirty="0" smtClean="0">
                <a:latin typeface="+mj-ea"/>
                <a:ea typeface="+mj-ea"/>
              </a:rPr>
              <a:t>이기 때문에</a:t>
            </a:r>
            <a:endParaRPr lang="en-US" altLang="ko-KR" sz="2800" b="1" dirty="0" smtClean="0">
              <a:latin typeface="+mj-ea"/>
              <a:ea typeface="+mj-ea"/>
            </a:endParaRPr>
          </a:p>
          <a:p>
            <a:r>
              <a:rPr lang="ko-KR" altLang="en-US" sz="2800" b="1" dirty="0" smtClean="0">
                <a:solidFill>
                  <a:srgbClr val="C00000"/>
                </a:solidFill>
                <a:latin typeface="+mj-ea"/>
                <a:ea typeface="+mj-ea"/>
              </a:rPr>
              <a:t>옛사람</a:t>
            </a:r>
            <a:r>
              <a:rPr lang="ko-KR" altLang="en-US" sz="2800" b="1" dirty="0" smtClean="0">
                <a:latin typeface="+mj-ea"/>
                <a:ea typeface="+mj-ea"/>
              </a:rPr>
              <a:t>을 </a:t>
            </a:r>
            <a:r>
              <a:rPr lang="ko-KR" altLang="en-US" sz="2800" b="1" dirty="0">
                <a:latin typeface="+mj-ea"/>
                <a:ea typeface="+mj-ea"/>
              </a:rPr>
              <a:t>벗고 </a:t>
            </a:r>
            <a:r>
              <a:rPr lang="ko-KR" altLang="en-US" sz="2800" b="1" dirty="0">
                <a:solidFill>
                  <a:srgbClr val="0070C0"/>
                </a:solidFill>
                <a:latin typeface="+mj-ea"/>
                <a:ea typeface="+mj-ea"/>
              </a:rPr>
              <a:t>새사람</a:t>
            </a:r>
            <a:r>
              <a:rPr lang="ko-KR" altLang="en-US" sz="2800" b="1" dirty="0">
                <a:latin typeface="+mj-ea"/>
                <a:ea typeface="+mj-ea"/>
              </a:rPr>
              <a:t>을 입기 위해</a:t>
            </a:r>
            <a:endParaRPr lang="en-US" altLang="ko-KR" sz="2800" b="1" dirty="0">
              <a:latin typeface="+mj-ea"/>
              <a:ea typeface="+mj-ea"/>
            </a:endParaRPr>
          </a:p>
          <a:p>
            <a:r>
              <a:rPr lang="ko-KR" altLang="en-US" sz="2800" b="1" dirty="0" smtClean="0">
                <a:solidFill>
                  <a:srgbClr val="C00000"/>
                </a:solidFill>
                <a:latin typeface="+mj-ea"/>
                <a:ea typeface="+mj-ea"/>
              </a:rPr>
              <a:t>구원</a:t>
            </a:r>
            <a:r>
              <a:rPr lang="ko-KR" altLang="en-US" sz="2800" b="1" dirty="0" smtClean="0">
                <a:latin typeface="+mj-ea"/>
                <a:ea typeface="+mj-ea"/>
              </a:rPr>
              <a:t>을 이루어 가기 </a:t>
            </a:r>
            <a:r>
              <a:rPr lang="ko-KR" altLang="en-US" sz="2800" b="1" dirty="0">
                <a:latin typeface="+mj-ea"/>
                <a:ea typeface="+mj-ea"/>
              </a:rPr>
              <a:t>위해 </a:t>
            </a:r>
            <a:endParaRPr lang="en-US" altLang="ko-KR" sz="2800" b="1" dirty="0">
              <a:latin typeface="+mj-ea"/>
              <a:ea typeface="+mj-ea"/>
            </a:endParaRPr>
          </a:p>
          <a:p>
            <a:endParaRPr lang="en-US" sz="2800" b="1" dirty="0" smtClean="0">
              <a:latin typeface="+mj-ea"/>
              <a:ea typeface="+mj-ea"/>
            </a:endParaRPr>
          </a:p>
          <a:p>
            <a:endParaRPr lang="en-US" dirty="0">
              <a:latin typeface="+mj-ea"/>
              <a:ea typeface="+mj-ea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horizont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ko-KR" altLang="en-US" b="1" dirty="0" smtClean="0"/>
              <a:t>그리스도의 할례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914400" y="3215640"/>
            <a:ext cx="4267200" cy="533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800" b="1" dirty="0" smtClean="0">
                <a:latin typeface="+mj-ea"/>
                <a:ea typeface="+mj-ea"/>
              </a:rPr>
              <a:t>왜 </a:t>
            </a:r>
            <a:r>
              <a:rPr lang="ko-KR" altLang="en-US" sz="2800" b="1" dirty="0" smtClean="0">
                <a:solidFill>
                  <a:srgbClr val="C00000"/>
                </a:solidFill>
                <a:latin typeface="+mj-ea"/>
                <a:ea typeface="+mj-ea"/>
              </a:rPr>
              <a:t>회개</a:t>
            </a:r>
            <a:r>
              <a:rPr lang="ko-KR" altLang="en-US" sz="2800" b="1" dirty="0" smtClean="0">
                <a:latin typeface="+mj-ea"/>
                <a:ea typeface="+mj-ea"/>
              </a:rPr>
              <a:t>해야만 하는가</a:t>
            </a:r>
            <a:r>
              <a:rPr lang="en-US" altLang="ko-KR" sz="2800" b="1" dirty="0" smtClean="0">
                <a:latin typeface="+mj-ea"/>
                <a:ea typeface="+mj-ea"/>
              </a:rPr>
              <a:t>?</a:t>
            </a:r>
            <a:endParaRPr lang="en-US" sz="28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972327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000" b="1" dirty="0" smtClean="0">
                <a:latin typeface="+mj-ea"/>
                <a:ea typeface="+mj-ea"/>
              </a:rPr>
              <a:t>“</a:t>
            </a:r>
            <a:r>
              <a:rPr lang="ko-KR" altLang="en-US" sz="3000" b="1" dirty="0">
                <a:latin typeface="+mj-ea"/>
                <a:ea typeface="+mj-ea"/>
              </a:rPr>
              <a:t>네가 율법을 행한즉 할례가 유익하나 만일 </a:t>
            </a:r>
            <a:r>
              <a:rPr lang="ko-KR" altLang="en-US" sz="3000" b="1" dirty="0">
                <a:solidFill>
                  <a:srgbClr val="C00000"/>
                </a:solidFill>
                <a:latin typeface="+mj-ea"/>
                <a:ea typeface="+mj-ea"/>
              </a:rPr>
              <a:t>율법을 범한즉 </a:t>
            </a:r>
            <a:r>
              <a:rPr lang="ko-KR" altLang="en-US" sz="3000" b="1" dirty="0">
                <a:latin typeface="+mj-ea"/>
                <a:ea typeface="+mj-ea"/>
              </a:rPr>
              <a:t>네 할례가 </a:t>
            </a:r>
            <a:r>
              <a:rPr lang="ko-KR" altLang="en-US" sz="3000" b="1" dirty="0">
                <a:solidFill>
                  <a:srgbClr val="0070C0"/>
                </a:solidFill>
                <a:latin typeface="+mj-ea"/>
                <a:ea typeface="+mj-ea"/>
              </a:rPr>
              <a:t>무할례</a:t>
            </a:r>
            <a:r>
              <a:rPr lang="ko-KR" altLang="en-US" sz="3000" b="1" dirty="0">
                <a:latin typeface="+mj-ea"/>
                <a:ea typeface="+mj-ea"/>
              </a:rPr>
              <a:t>가 되었느니라</a:t>
            </a:r>
            <a:r>
              <a:rPr lang="en-US" sz="3000" b="1" dirty="0">
                <a:latin typeface="+mj-ea"/>
                <a:ea typeface="+mj-ea"/>
              </a:rPr>
              <a:t>” </a:t>
            </a:r>
            <a:r>
              <a:rPr lang="en-US" sz="3000" b="1" dirty="0" smtClean="0">
                <a:latin typeface="+mj-ea"/>
                <a:ea typeface="+mj-ea"/>
              </a:rPr>
              <a:t>– </a:t>
            </a:r>
            <a:r>
              <a:rPr lang="ko-KR" altLang="en-US" sz="3000" b="1" dirty="0" smtClean="0">
                <a:latin typeface="+mj-ea"/>
                <a:ea typeface="+mj-ea"/>
              </a:rPr>
              <a:t>롬 </a:t>
            </a:r>
            <a:r>
              <a:rPr lang="en-US" altLang="ko-KR" sz="3000" b="1" dirty="0" smtClean="0">
                <a:latin typeface="+mj-ea"/>
                <a:ea typeface="+mj-ea"/>
              </a:rPr>
              <a:t>2:25</a:t>
            </a:r>
          </a:p>
          <a:p>
            <a:endParaRPr lang="en-US" sz="3000" b="1" dirty="0">
              <a:latin typeface="+mj-ea"/>
              <a:ea typeface="+mj-ea"/>
            </a:endParaRPr>
          </a:p>
          <a:p>
            <a:r>
              <a:rPr lang="en-US" sz="3000" b="1" dirty="0">
                <a:latin typeface="+mj-ea"/>
                <a:ea typeface="+mj-ea"/>
              </a:rPr>
              <a:t>“ </a:t>
            </a:r>
            <a:r>
              <a:rPr lang="ko-KR" altLang="en-US" sz="3000" b="1" dirty="0">
                <a:latin typeface="+mj-ea"/>
                <a:ea typeface="+mj-ea"/>
              </a:rPr>
              <a:t>하나님이 원 가지들도 아끼지 아니하셨은즉 </a:t>
            </a:r>
            <a:r>
              <a:rPr lang="ko-KR" altLang="en-US" sz="3000" b="1" dirty="0">
                <a:solidFill>
                  <a:srgbClr val="0070C0"/>
                </a:solidFill>
                <a:latin typeface="+mj-ea"/>
                <a:ea typeface="+mj-ea"/>
              </a:rPr>
              <a:t>너도 아끼지 아니하시리라 </a:t>
            </a:r>
            <a:r>
              <a:rPr lang="ko-KR" altLang="en-US" sz="3000" b="1" dirty="0" smtClean="0">
                <a:latin typeface="+mj-ea"/>
                <a:ea typeface="+mj-ea"/>
              </a:rPr>
              <a:t>그러므로 </a:t>
            </a:r>
            <a:r>
              <a:rPr lang="ko-KR" altLang="en-US" sz="3000" b="1" dirty="0">
                <a:latin typeface="+mj-ea"/>
                <a:ea typeface="+mj-ea"/>
              </a:rPr>
              <a:t>하나님의 인자하심과 준엄하심을 보라 넘어지는 자들에게는 준엄하심이 있으니 너희가 만일 하나님의 인자하심에 머물러 있으면 그 인자가 너희에게 있으리라 </a:t>
            </a:r>
            <a:r>
              <a:rPr lang="ko-KR" altLang="en-US" sz="3000" b="1" dirty="0">
                <a:solidFill>
                  <a:srgbClr val="C00000"/>
                </a:solidFill>
                <a:latin typeface="+mj-ea"/>
                <a:ea typeface="+mj-ea"/>
              </a:rPr>
              <a:t>그렇지 않으면 너도 찍히는 바 되리라</a:t>
            </a:r>
            <a:r>
              <a:rPr lang="en-US" sz="3000" b="1" dirty="0" smtClean="0">
                <a:latin typeface="+mj-ea"/>
                <a:ea typeface="+mj-ea"/>
              </a:rPr>
              <a:t>” – </a:t>
            </a:r>
            <a:r>
              <a:rPr lang="ko-KR" altLang="en-US" sz="3000" b="1" dirty="0" smtClean="0">
                <a:latin typeface="+mj-ea"/>
                <a:ea typeface="+mj-ea"/>
              </a:rPr>
              <a:t>롬 </a:t>
            </a:r>
            <a:r>
              <a:rPr lang="en-US" altLang="ko-KR" sz="3000" b="1" dirty="0" smtClean="0">
                <a:latin typeface="+mj-ea"/>
                <a:ea typeface="+mj-ea"/>
              </a:rPr>
              <a:t>11:21-22</a:t>
            </a:r>
            <a:endParaRPr lang="en-US" sz="3000" b="1" dirty="0">
              <a:latin typeface="+mj-ea"/>
              <a:ea typeface="+mj-ea"/>
            </a:endParaRPr>
          </a:p>
          <a:p>
            <a:endParaRPr lang="en-US" sz="3000" dirty="0">
              <a:latin typeface="+mj-ea"/>
              <a:ea typeface="+mj-ea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horizont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ko-KR" altLang="en-US" b="1" dirty="0" smtClean="0"/>
              <a:t>구약과 신약의 메세지는 같다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907017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317</Words>
  <Application>Microsoft Office PowerPoint</Application>
  <PresentationFormat>On-screen Show (4:3)</PresentationFormat>
  <Paragraphs>55</Paragraphs>
  <Slides>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구약과 신약의 차이</vt:lpstr>
      <vt:lpstr>할례의 목적</vt:lpstr>
      <vt:lpstr>마음에 할례를 행하라</vt:lpstr>
      <vt:lpstr>마음의 할례를 받았는가?</vt:lpstr>
      <vt:lpstr>마음의 할례가 없다면?</vt:lpstr>
      <vt:lpstr>율법은 복음의 길을 준비한다</vt:lpstr>
      <vt:lpstr>그리스도의 할례</vt:lpstr>
      <vt:lpstr>구약과 신약의 메세지는 같다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Owner</cp:lastModifiedBy>
  <cp:revision>25</cp:revision>
  <dcterms:created xsi:type="dcterms:W3CDTF">2022-07-31T02:52:17Z</dcterms:created>
  <dcterms:modified xsi:type="dcterms:W3CDTF">2022-08-11T23:27:02Z</dcterms:modified>
</cp:coreProperties>
</file>