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300" r:id="rId3"/>
    <p:sldId id="272" r:id="rId4"/>
    <p:sldId id="286" r:id="rId5"/>
    <p:sldId id="276" r:id="rId6"/>
    <p:sldId id="274" r:id="rId7"/>
    <p:sldId id="275" r:id="rId8"/>
    <p:sldId id="301" r:id="rId9"/>
    <p:sldId id="296" r:id="rId10"/>
    <p:sldId id="297" r:id="rId11"/>
    <p:sldId id="298" r:id="rId12"/>
    <p:sldId id="293" r:id="rId13"/>
    <p:sldId id="294" r:id="rId14"/>
    <p:sldId id="29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>
        <p:scale>
          <a:sx n="110" d="100"/>
          <a:sy n="110" d="100"/>
        </p:scale>
        <p:origin x="1016" y="4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590EB-ACA7-4A56-8D96-9ECBD789C593}" type="datetimeFigureOut">
              <a:rPr lang="en-US" smtClean="0"/>
              <a:t>4/19/22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CDC0F-6487-4930-80CA-BD3DD66B6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1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DC0F-6487-4930-80CA-BD3DD66B66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2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3DFF-350F-4E22-889A-F9A567DE6306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FE4F-4430-415C-80E1-38291391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1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3DFF-350F-4E22-889A-F9A567DE6306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FE4F-4430-415C-80E1-38291391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0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3DFF-350F-4E22-889A-F9A567DE6306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FE4F-4430-415C-80E1-38291391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8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3DFF-350F-4E22-889A-F9A567DE6306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FE4F-4430-415C-80E1-38291391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0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3DFF-350F-4E22-889A-F9A567DE6306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FE4F-4430-415C-80E1-38291391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1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3DFF-350F-4E22-889A-F9A567DE6306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FE4F-4430-415C-80E1-38291391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3DFF-350F-4E22-889A-F9A567DE6306}" type="datetimeFigureOut">
              <a:rPr lang="en-US" smtClean="0"/>
              <a:t>4/19/22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FE4F-4430-415C-80E1-38291391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8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3DFF-350F-4E22-889A-F9A567DE6306}" type="datetimeFigureOut">
              <a:rPr lang="en-US" smtClean="0"/>
              <a:t>4/19/22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FE4F-4430-415C-80E1-38291391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0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3DFF-350F-4E22-889A-F9A567DE6306}" type="datetimeFigureOut">
              <a:rPr lang="en-US" smtClean="0"/>
              <a:t>4/19/22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FE4F-4430-415C-80E1-38291391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3DFF-350F-4E22-889A-F9A567DE6306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FE4F-4430-415C-80E1-38291391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9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3DFF-350F-4E22-889A-F9A567DE6306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FE4F-4430-415C-80E1-38291391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5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B3DFF-350F-4E22-889A-F9A567DE6306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7FE4F-4430-415C-80E1-38291391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6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-50643"/>
            <a:ext cx="9236292" cy="5308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43434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+mj-ea"/>
                <a:ea typeface="+mj-ea"/>
                <a:cs typeface="Adobe 고딕 Std B"/>
              </a:rPr>
              <a:t> </a:t>
            </a:r>
            <a:endParaRPr lang="en-US" sz="4000" dirty="0">
              <a:latin typeface="+mj-ea"/>
              <a:ea typeface="+mj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57800"/>
            <a:ext cx="9170978" cy="16085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US" altLang="ko-KR" sz="3200" b="1" dirty="0">
                <a:solidFill>
                  <a:schemeClr val="accent6"/>
                </a:solidFill>
                <a:latin typeface="+mj-ea"/>
                <a:cs typeface="Adobe 고딕 Std B"/>
              </a:rPr>
            </a:br>
            <a:r>
              <a:rPr lang="en-US" altLang="ko-KR" sz="3200" b="1" dirty="0">
                <a:solidFill>
                  <a:schemeClr val="accent6"/>
                </a:solidFill>
                <a:latin typeface="+mj-ea"/>
                <a:cs typeface="Adobe 고딕 Std B"/>
              </a:rPr>
              <a:t>KAINOS HEALING MINISTRY</a:t>
            </a:r>
          </a:p>
          <a:p>
            <a:r>
              <a:rPr lang="ko-KR" altLang="en-US" sz="3200" b="1" dirty="0" err="1">
                <a:solidFill>
                  <a:schemeClr val="accent6"/>
                </a:solidFill>
                <a:latin typeface="+mj-ea"/>
                <a:cs typeface="Adobe 고딕 Std B"/>
              </a:rPr>
              <a:t>카이노스</a:t>
            </a:r>
            <a:r>
              <a:rPr lang="ko-KR" altLang="en-US" sz="3200" b="1" dirty="0">
                <a:solidFill>
                  <a:schemeClr val="accent6"/>
                </a:solidFill>
                <a:latin typeface="+mj-ea"/>
                <a:cs typeface="Adobe 고딕 Std B"/>
              </a:rPr>
              <a:t> 치유 사역원</a:t>
            </a:r>
            <a:endParaRPr lang="en-US" altLang="ko-KR" sz="3200" b="1" dirty="0">
              <a:solidFill>
                <a:schemeClr val="accent6"/>
              </a:solidFill>
              <a:latin typeface="+mj-ea"/>
              <a:cs typeface="Adobe 고딕 Std B"/>
            </a:endParaRPr>
          </a:p>
          <a:p>
            <a:pPr>
              <a:lnSpc>
                <a:spcPct val="70000"/>
              </a:lnSpc>
            </a:pPr>
            <a:endParaRPr lang="en-US" sz="3200" b="1" dirty="0">
              <a:solidFill>
                <a:schemeClr val="bg1"/>
              </a:solidFill>
              <a:latin typeface="+mj-ea"/>
              <a:cs typeface="Adobe 고딕 Std B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04801"/>
            <a:ext cx="6629400" cy="160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4000" b="1" dirty="0">
                <a:solidFill>
                  <a:schemeClr val="bg1"/>
                </a:solidFill>
                <a:latin typeface="+mj-ea"/>
                <a:cs typeface="Adobe 고딕 Std B"/>
              </a:rPr>
              <a:t>이기는 자의 훈련 </a:t>
            </a:r>
            <a:r>
              <a:rPr lang="en-US" altLang="ko-KR" sz="4000" b="1" dirty="0">
                <a:solidFill>
                  <a:schemeClr val="bg1"/>
                </a:solidFill>
                <a:latin typeface="+mj-ea"/>
                <a:cs typeface="Adobe 고딕 Std B"/>
              </a:rPr>
              <a:t>1</a:t>
            </a:r>
          </a:p>
          <a:p>
            <a:pPr>
              <a:lnSpc>
                <a:spcPct val="130000"/>
              </a:lnSpc>
            </a:pPr>
            <a:r>
              <a:rPr lang="en-US" altLang="ko-KR" sz="4000" b="1" dirty="0">
                <a:solidFill>
                  <a:schemeClr val="bg1"/>
                </a:solidFill>
                <a:latin typeface="+mj-ea"/>
                <a:cs typeface="Adobe 고딕 Std B"/>
              </a:rPr>
              <a:t>- </a:t>
            </a:r>
            <a:r>
              <a:rPr lang="ko-KR" altLang="en-US" sz="4000" b="1" dirty="0">
                <a:solidFill>
                  <a:schemeClr val="bg1"/>
                </a:solidFill>
                <a:latin typeface="+mj-ea"/>
                <a:cs typeface="Adobe 고딕 Std B"/>
              </a:rPr>
              <a:t>히브리서로 배우는 복음 </a:t>
            </a:r>
            <a:r>
              <a:rPr lang="en-US" altLang="ko-KR" sz="4000" b="1" dirty="0">
                <a:solidFill>
                  <a:schemeClr val="bg1"/>
                </a:solidFill>
                <a:latin typeface="+mj-ea"/>
                <a:cs typeface="Adobe 고딕 Std B"/>
              </a:rPr>
              <a:t>-</a:t>
            </a:r>
            <a:endParaRPr lang="en-US" sz="4000" b="1" dirty="0">
              <a:solidFill>
                <a:schemeClr val="bg1"/>
              </a:solidFill>
              <a:latin typeface="+mj-ea"/>
              <a:cs typeface="Adobe 고딕 Std B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1" y="5465297"/>
            <a:ext cx="1143000" cy="12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5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700" b="1" dirty="0">
                <a:latin typeface="+mj-ea"/>
                <a:ea typeface="+mj-ea"/>
              </a:rPr>
              <a:t>“</a:t>
            </a:r>
            <a:r>
              <a:rPr lang="ko-KR" altLang="en-US" sz="2700" b="1" dirty="0">
                <a:latin typeface="+mj-ea"/>
                <a:ea typeface="+mj-ea"/>
              </a:rPr>
              <a:t>한번 비췸을 얻고 하늘의 은사를 맛보고 성령에 참예한바 되고 하나님의 선한 말씀과 내세의 능력을 맛보고 </a:t>
            </a:r>
            <a:r>
              <a:rPr lang="ko-KR" altLang="en-US" sz="2700" b="1" dirty="0">
                <a:solidFill>
                  <a:srgbClr val="C00000"/>
                </a:solidFill>
                <a:latin typeface="+mj-ea"/>
                <a:ea typeface="+mj-ea"/>
              </a:rPr>
              <a:t>타락한 자들은 다시 새롭게 하여 회개케 할 수 없나니 </a:t>
            </a:r>
            <a:r>
              <a:rPr lang="ko-KR" altLang="en-US" sz="2700" b="1" dirty="0">
                <a:latin typeface="+mj-ea"/>
                <a:ea typeface="+mj-ea"/>
              </a:rPr>
              <a:t>이는 자기가 하나님의 아들을 다시 십자가에 못 박아 현저히 욕을 보임이라</a:t>
            </a:r>
            <a:br>
              <a:rPr lang="en-US" altLang="ko-KR" sz="2700" b="1" dirty="0">
                <a:latin typeface="+mj-ea"/>
                <a:ea typeface="+mj-ea"/>
              </a:rPr>
            </a:br>
            <a:endParaRPr lang="en-US" sz="2700" dirty="0">
              <a:latin typeface="+mj-ea"/>
              <a:ea typeface="+mj-ea"/>
            </a:endParaRPr>
          </a:p>
          <a:p>
            <a:r>
              <a:rPr lang="ko-KR" altLang="en-US" sz="2700" b="1" dirty="0">
                <a:latin typeface="+mj-ea"/>
                <a:ea typeface="+mj-ea"/>
              </a:rPr>
              <a:t>땅이 그 위에 자주 내리는</a:t>
            </a:r>
            <a:r>
              <a:rPr lang="en-US" sz="2700" b="1" dirty="0">
                <a:latin typeface="+mj-ea"/>
                <a:ea typeface="+mj-ea"/>
              </a:rPr>
              <a:t> </a:t>
            </a:r>
            <a:r>
              <a:rPr lang="ko-KR" altLang="en-US" sz="2700" b="1" dirty="0">
                <a:latin typeface="+mj-ea"/>
                <a:ea typeface="+mj-ea"/>
              </a:rPr>
              <a:t>비를 흡수하여 밭 가는 자들의 쓰기에 합당한 채소를 내면 </a:t>
            </a:r>
            <a:r>
              <a:rPr lang="ko-KR" altLang="en-US" sz="2700" b="1" dirty="0">
                <a:solidFill>
                  <a:srgbClr val="0070C0"/>
                </a:solidFill>
                <a:latin typeface="+mj-ea"/>
                <a:ea typeface="+mj-ea"/>
              </a:rPr>
              <a:t>하나님께 복을 받고 </a:t>
            </a:r>
            <a:r>
              <a:rPr lang="ko-KR" altLang="en-US" sz="2700" b="1" dirty="0">
                <a:latin typeface="+mj-ea"/>
                <a:ea typeface="+mj-ea"/>
              </a:rPr>
              <a:t>만일 가시와 엉겅퀴를 내면 </a:t>
            </a:r>
            <a:r>
              <a:rPr lang="ko-KR" altLang="en-US" sz="2700" b="1" dirty="0">
                <a:solidFill>
                  <a:srgbClr val="C00000"/>
                </a:solidFill>
                <a:latin typeface="+mj-ea"/>
                <a:ea typeface="+mj-ea"/>
              </a:rPr>
              <a:t>버림을 당하고 </a:t>
            </a:r>
            <a:r>
              <a:rPr lang="ko-KR" altLang="en-US" sz="2700" b="1" dirty="0">
                <a:latin typeface="+mj-ea"/>
                <a:ea typeface="+mj-ea"/>
              </a:rPr>
              <a:t>저주함에 가까와 그 마지막은 불사름이 되리라</a:t>
            </a:r>
            <a:r>
              <a:rPr lang="en-US" sz="2700" b="1" dirty="0">
                <a:latin typeface="+mj-ea"/>
                <a:ea typeface="+mj-ea"/>
              </a:rPr>
              <a:t>” </a:t>
            </a:r>
            <a:br>
              <a:rPr lang="en-US" sz="2700" b="1" dirty="0">
                <a:latin typeface="+mj-ea"/>
                <a:ea typeface="+mj-ea"/>
              </a:rPr>
            </a:br>
            <a:r>
              <a:rPr lang="en-US" sz="2700" b="1" dirty="0">
                <a:latin typeface="+mj-ea"/>
                <a:ea typeface="+mj-ea"/>
              </a:rPr>
              <a:t>– </a:t>
            </a:r>
            <a:r>
              <a:rPr lang="ko-KR" altLang="en-US" sz="2700" b="1" dirty="0">
                <a:latin typeface="+mj-ea"/>
                <a:ea typeface="+mj-ea"/>
              </a:rPr>
              <a:t>히 </a:t>
            </a:r>
            <a:r>
              <a:rPr lang="en-US" altLang="ko-KR" sz="2700" b="1" dirty="0">
                <a:latin typeface="+mj-ea"/>
                <a:ea typeface="+mj-ea"/>
              </a:rPr>
              <a:t>6:4-8</a:t>
            </a:r>
            <a:endParaRPr lang="en-US" sz="2700" dirty="0">
              <a:latin typeface="+mj-ea"/>
              <a:ea typeface="+mj-ea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구원받고도 타락한다면</a:t>
            </a:r>
            <a:r>
              <a:rPr lang="en-US" altLang="ko-KR" b="1" dirty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211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</a:t>
            </a:r>
            <a:r>
              <a:rPr lang="ko-KR" altLang="en-US" b="1" dirty="0"/>
              <a:t>만일 우리가 진리를 알고 난 후에도 </a:t>
            </a:r>
            <a:r>
              <a:rPr lang="ko-KR" altLang="en-US" b="1" dirty="0">
                <a:solidFill>
                  <a:srgbClr val="C00000"/>
                </a:solidFill>
              </a:rPr>
              <a:t>고의적으로 계속 죄를 짓는다면 </a:t>
            </a:r>
            <a:r>
              <a:rPr lang="ko-KR" altLang="en-US" b="1" dirty="0"/>
              <a:t>그것을 속죄하는 제사는 없고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/>
              <a:t> 두려운 마음으로 </a:t>
            </a:r>
            <a:r>
              <a:rPr lang="ko-KR" altLang="en-US" b="1" dirty="0">
                <a:solidFill>
                  <a:srgbClr val="0070C0"/>
                </a:solidFill>
              </a:rPr>
              <a:t>심판</a:t>
            </a:r>
            <a:r>
              <a:rPr lang="ko-KR" altLang="en-US" b="1" dirty="0"/>
              <a:t>을 기다리는 것과 하나님을 대적하는 원수들을 소멸할 </a:t>
            </a:r>
            <a:r>
              <a:rPr lang="ko-KR" altLang="en-US" b="1" dirty="0">
                <a:solidFill>
                  <a:srgbClr val="C00000"/>
                </a:solidFill>
              </a:rPr>
              <a:t>무서운 불</a:t>
            </a:r>
            <a:r>
              <a:rPr lang="ko-KR" altLang="en-US" b="1" dirty="0"/>
              <a:t>만 있을 것입니다</a:t>
            </a:r>
            <a:r>
              <a:rPr lang="en-US" b="1" dirty="0"/>
              <a:t>” – </a:t>
            </a:r>
            <a:r>
              <a:rPr lang="ko-KR" altLang="en-US" b="1" dirty="0"/>
              <a:t>히 </a:t>
            </a:r>
            <a:r>
              <a:rPr lang="en-US" altLang="ko-KR" b="1" dirty="0"/>
              <a:t>10:26-27 (</a:t>
            </a:r>
            <a:r>
              <a:rPr lang="en-US" b="1" dirty="0"/>
              <a:t> </a:t>
            </a:r>
            <a:r>
              <a:rPr lang="ko-KR" altLang="en-US" b="1" dirty="0"/>
              <a:t>현대인의 성경 </a:t>
            </a:r>
            <a:r>
              <a:rPr lang="en-US" altLang="ko-KR" b="1" dirty="0"/>
              <a:t>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구원은 취소될 수 있을까</a:t>
            </a:r>
            <a:r>
              <a:rPr lang="en-US" altLang="ko-KR" b="1" dirty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9178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228600"/>
            <a:ext cx="8534399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76200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+mj-ea"/>
              </a:rPr>
              <a:t>만일 구원의 취소가 없다면 </a:t>
            </a:r>
            <a:endParaRPr lang="en-US" altLang="ko-KR" sz="4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371600"/>
            <a:ext cx="7848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j-ea"/>
              </a:rPr>
              <a:t>   </a:t>
            </a:r>
            <a:endParaRPr lang="en-US" altLang="ko-KR" b="1" dirty="0">
              <a:solidFill>
                <a:schemeClr val="bg1"/>
              </a:solidFill>
              <a:latin typeface="+mj-ea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+mj-ea"/>
              </a:rPr>
              <a:t>왜 배교의 위험을 경고했을까</a:t>
            </a:r>
            <a:r>
              <a:rPr lang="en-US" altLang="ko-KR" sz="4000" b="1" dirty="0">
                <a:solidFill>
                  <a:schemeClr val="bg1"/>
                </a:solidFill>
                <a:latin typeface="+mj-ea"/>
              </a:rPr>
              <a:t>?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685800" y="5486400"/>
            <a:ext cx="57134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C00000"/>
                </a:solidFill>
                <a:latin typeface="+mj-ea"/>
              </a:rPr>
              <a:t>“(</a:t>
            </a:r>
            <a:r>
              <a:rPr lang="ko-KR" altLang="en-US" sz="2400" b="1" dirty="0">
                <a:solidFill>
                  <a:srgbClr val="C00000"/>
                </a:solidFill>
                <a:latin typeface="+mj-ea"/>
              </a:rPr>
              <a:t>생략</a:t>
            </a:r>
            <a:r>
              <a:rPr lang="en-US" altLang="ko-KR" sz="2400" b="1" dirty="0">
                <a:solidFill>
                  <a:srgbClr val="C00000"/>
                </a:solidFill>
                <a:latin typeface="+mj-ea"/>
              </a:rPr>
              <a:t>) </a:t>
            </a:r>
            <a:r>
              <a:rPr lang="ko-KR" altLang="en-US" sz="2400" b="1" dirty="0">
                <a:solidFill>
                  <a:srgbClr val="C00000"/>
                </a:solidFill>
                <a:latin typeface="+mj-ea"/>
              </a:rPr>
              <a:t>거룩함을 좇으라 이것이 없이는</a:t>
            </a:r>
            <a:endParaRPr lang="en-US" altLang="ko-KR" sz="2400" b="1" dirty="0">
              <a:solidFill>
                <a:srgbClr val="C00000"/>
              </a:solidFill>
              <a:latin typeface="+mj-ea"/>
            </a:endParaRPr>
          </a:p>
          <a:p>
            <a:r>
              <a:rPr lang="ko-KR" altLang="en-US" sz="2400" b="1" dirty="0">
                <a:solidFill>
                  <a:srgbClr val="C00000"/>
                </a:solidFill>
                <a:latin typeface="+mj-ea"/>
              </a:rPr>
              <a:t> 아무도 주를 보지 못하리라</a:t>
            </a:r>
            <a:r>
              <a:rPr lang="en-US" altLang="ko-KR" sz="2400" b="1" dirty="0">
                <a:solidFill>
                  <a:srgbClr val="C00000"/>
                </a:solidFill>
                <a:latin typeface="+mj-ea"/>
              </a:rPr>
              <a:t>” – </a:t>
            </a:r>
            <a:r>
              <a:rPr lang="ko-KR" altLang="en-US" sz="2400" b="1" dirty="0">
                <a:solidFill>
                  <a:srgbClr val="C00000"/>
                </a:solidFill>
                <a:latin typeface="+mj-ea"/>
              </a:rPr>
              <a:t>히</a:t>
            </a:r>
            <a:r>
              <a:rPr lang="en-US" altLang="ko-KR" sz="2400" b="1" dirty="0">
                <a:solidFill>
                  <a:srgbClr val="C00000"/>
                </a:solidFill>
                <a:latin typeface="+mj-ea"/>
              </a:rPr>
              <a:t>12:14</a:t>
            </a:r>
          </a:p>
        </p:txBody>
      </p:sp>
    </p:spTree>
    <p:extLst>
      <p:ext uri="{BB962C8B-B14F-4D97-AF65-F5344CB8AC3E}">
        <p14:creationId xmlns:p14="http://schemas.microsoft.com/office/powerpoint/2010/main" val="4089223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5256"/>
            <a:ext cx="8229600" cy="4525963"/>
          </a:xfrm>
        </p:spPr>
        <p:txBody>
          <a:bodyPr>
            <a:normAutofit fontScale="92500"/>
          </a:bodyPr>
          <a:lstStyle/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sz="3000" b="1" dirty="0"/>
              <a:t>“</a:t>
            </a:r>
            <a:r>
              <a:rPr lang="ko-KR" altLang="en-US" sz="3000" b="1" dirty="0"/>
              <a:t>만일 누가 가서 우리의 전파하지 아니한 </a:t>
            </a:r>
            <a:r>
              <a:rPr lang="ko-KR" altLang="en-US" sz="3000" b="1" dirty="0">
                <a:solidFill>
                  <a:srgbClr val="C00000"/>
                </a:solidFill>
              </a:rPr>
              <a:t>다른 예수</a:t>
            </a:r>
            <a:r>
              <a:rPr lang="ko-KR" altLang="en-US" sz="3000" b="1" dirty="0"/>
              <a:t>를 전파하거나 혹 너희의 받지 아니한 </a:t>
            </a:r>
            <a:r>
              <a:rPr lang="ko-KR" altLang="en-US" sz="3000" b="1" dirty="0">
                <a:solidFill>
                  <a:srgbClr val="C00000"/>
                </a:solidFill>
              </a:rPr>
              <a:t>다른</a:t>
            </a:r>
            <a:r>
              <a:rPr lang="en-US" sz="3000" b="1" dirty="0">
                <a:solidFill>
                  <a:srgbClr val="C00000"/>
                </a:solidFill>
              </a:rPr>
              <a:t> </a:t>
            </a:r>
            <a:r>
              <a:rPr lang="ko-KR" altLang="en-US" sz="3000" b="1" dirty="0">
                <a:solidFill>
                  <a:srgbClr val="C00000"/>
                </a:solidFill>
              </a:rPr>
              <a:t>영</a:t>
            </a:r>
            <a:r>
              <a:rPr lang="ko-KR" altLang="en-US" sz="3000" b="1" dirty="0"/>
              <a:t>을 받게 하거나 혹 너희의 받지 아니한 </a:t>
            </a:r>
            <a:r>
              <a:rPr lang="ko-KR" altLang="en-US" sz="3000" b="1" dirty="0">
                <a:solidFill>
                  <a:srgbClr val="C00000"/>
                </a:solidFill>
              </a:rPr>
              <a:t>다른 복음</a:t>
            </a:r>
            <a:r>
              <a:rPr lang="ko-KR" altLang="en-US" sz="3000" b="1" dirty="0"/>
              <a:t>을 받게 할 때에는 너희가 잘 용납하는구나</a:t>
            </a:r>
            <a:r>
              <a:rPr lang="en-US" sz="3000" b="1" dirty="0"/>
              <a:t>”- </a:t>
            </a:r>
            <a:r>
              <a:rPr lang="ko-KR" altLang="en-US" sz="3000" b="1" dirty="0"/>
              <a:t>고후</a:t>
            </a:r>
            <a:r>
              <a:rPr lang="en-US" sz="3000" b="1" dirty="0"/>
              <a:t> 11:4</a:t>
            </a:r>
          </a:p>
          <a:p>
            <a:endParaRPr lang="en-US" sz="3000" b="1" dirty="0"/>
          </a:p>
          <a:p>
            <a:r>
              <a:rPr lang="ko-KR" altLang="en-US" sz="3000" b="1" dirty="0"/>
              <a:t>신자에게는 반드시 믿음의 싸움이 있기 마련이다</a:t>
            </a:r>
            <a:endParaRPr lang="en-US" sz="3000" b="1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ko-KR" altLang="en-US" b="1" dirty="0"/>
              <a:t>내 안의 예수님은 진짜일까</a:t>
            </a:r>
            <a:r>
              <a:rPr lang="en-US" altLang="ko-KR" b="1" dirty="0"/>
              <a:t>?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914400" y="1600200"/>
            <a:ext cx="4876800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dirty="0"/>
              <a:t>다른 예수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다른 영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다른 복음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7431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3000" b="1" dirty="0"/>
              <a:t>“</a:t>
            </a:r>
            <a:r>
              <a:rPr lang="ko-KR" altLang="en-US" sz="3000" b="1" dirty="0"/>
              <a:t>근신하라 깨어라 너희 대적 마귀가 우는 사자같이 두루 다니며 삼킬 자를 찾나니 너희는 </a:t>
            </a:r>
            <a:r>
              <a:rPr lang="ko-KR" altLang="en-US" sz="3000" b="1" dirty="0">
                <a:solidFill>
                  <a:srgbClr val="C00000"/>
                </a:solidFill>
              </a:rPr>
              <a:t>믿음</a:t>
            </a:r>
            <a:r>
              <a:rPr lang="ko-KR" altLang="en-US" sz="3000" b="1" dirty="0"/>
              <a:t>을 굳게 하여 저를 </a:t>
            </a:r>
            <a:r>
              <a:rPr lang="ko-KR" altLang="en-US" sz="3000" b="1" dirty="0">
                <a:solidFill>
                  <a:srgbClr val="0070C0"/>
                </a:solidFill>
              </a:rPr>
              <a:t>대적</a:t>
            </a:r>
            <a:r>
              <a:rPr lang="ko-KR" altLang="en-US" sz="3000" b="1" dirty="0"/>
              <a:t>하라</a:t>
            </a:r>
            <a:r>
              <a:rPr lang="en-US" sz="3000" b="1" dirty="0"/>
              <a:t>”</a:t>
            </a:r>
            <a:r>
              <a:rPr lang="ko-KR" altLang="en-US" sz="3000" b="1" dirty="0"/>
              <a:t> </a:t>
            </a:r>
            <a:r>
              <a:rPr lang="en-US" sz="3000" b="1" dirty="0"/>
              <a:t>- </a:t>
            </a:r>
            <a:r>
              <a:rPr lang="ko-KR" altLang="en-US" sz="3000" b="1" dirty="0"/>
              <a:t>벧전 </a:t>
            </a:r>
            <a:r>
              <a:rPr lang="en-US" altLang="ko-KR" sz="3000" b="1" dirty="0"/>
              <a:t>5:8</a:t>
            </a:r>
            <a:br>
              <a:rPr lang="en-US" altLang="ko-KR" b="1" dirty="0"/>
            </a:br>
            <a:endParaRPr lang="en-US" sz="2100" b="1" dirty="0"/>
          </a:p>
          <a:p>
            <a:pPr>
              <a:lnSpc>
                <a:spcPct val="110000"/>
              </a:lnSpc>
            </a:pPr>
            <a:r>
              <a:rPr lang="en-US" altLang="ko-KR" b="1" dirty="0"/>
              <a:t>“ </a:t>
            </a:r>
            <a:r>
              <a:rPr lang="ko-KR" altLang="en-US" b="1" dirty="0"/>
              <a:t>의인은 </a:t>
            </a:r>
            <a:r>
              <a:rPr lang="ko-KR" altLang="en-US" b="1" dirty="0">
                <a:solidFill>
                  <a:srgbClr val="C00000"/>
                </a:solidFill>
              </a:rPr>
              <a:t>믿음으로 살리라 </a:t>
            </a:r>
            <a:r>
              <a:rPr lang="en-US" altLang="ko-KR" b="1" dirty="0"/>
              <a:t>”</a:t>
            </a:r>
            <a:br>
              <a:rPr lang="en-US" altLang="ko-KR" b="1" dirty="0"/>
            </a:br>
            <a:endParaRPr lang="en-US" altLang="ko-KR" sz="2100" b="1" dirty="0"/>
          </a:p>
          <a:p>
            <a:pPr>
              <a:lnSpc>
                <a:spcPct val="110000"/>
              </a:lnSpc>
            </a:pPr>
            <a:r>
              <a:rPr lang="ko-KR" altLang="en-US" b="1" dirty="0"/>
              <a:t>믿음과 삶은 결코 </a:t>
            </a:r>
            <a:r>
              <a:rPr lang="ko-KR" altLang="en-US" b="1" dirty="0">
                <a:solidFill>
                  <a:srgbClr val="0070C0"/>
                </a:solidFill>
              </a:rPr>
              <a:t>분리</a:t>
            </a:r>
            <a:r>
              <a:rPr lang="ko-KR" altLang="en-US" b="1" dirty="0"/>
              <a:t>될 수 없다</a:t>
            </a:r>
            <a:endParaRPr lang="en-US" b="1" dirty="0"/>
          </a:p>
          <a:p>
            <a:pPr>
              <a:lnSpc>
                <a:spcPct val="110000"/>
              </a:lnSpc>
            </a:pPr>
            <a:endParaRPr lang="en-US" sz="1900" b="1" dirty="0"/>
          </a:p>
          <a:p>
            <a:pPr>
              <a:lnSpc>
                <a:spcPct val="110000"/>
              </a:lnSpc>
            </a:pPr>
            <a:r>
              <a:rPr lang="ko-KR" altLang="en-US" b="1" dirty="0"/>
              <a:t>믿기만 하고 말씀대로 살지 않기 때문에 </a:t>
            </a:r>
            <a:r>
              <a:rPr lang="ko-KR" altLang="en-US" b="1" dirty="0">
                <a:solidFill>
                  <a:srgbClr val="C00000"/>
                </a:solidFill>
              </a:rPr>
              <a:t>행함이 없는 죽은 믿음</a:t>
            </a:r>
            <a:r>
              <a:rPr lang="ko-KR" altLang="en-US" b="1" dirty="0"/>
              <a:t>이</a:t>
            </a:r>
            <a:r>
              <a:rPr lang="ko-KR" altLang="en-US" b="1" dirty="0">
                <a:solidFill>
                  <a:srgbClr val="C00000"/>
                </a:solidFill>
              </a:rPr>
              <a:t> </a:t>
            </a:r>
            <a:r>
              <a:rPr lang="ko-KR" altLang="en-US" b="1" dirty="0"/>
              <a:t>된다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믿음인가</a:t>
            </a:r>
            <a:r>
              <a:rPr lang="en-US" altLang="ko-KR" b="1" dirty="0"/>
              <a:t>? </a:t>
            </a:r>
            <a:r>
              <a:rPr lang="ko-KR" altLang="en-US" b="1" dirty="0"/>
              <a:t>지적 동의인가</a:t>
            </a:r>
            <a:r>
              <a:rPr lang="en-US" altLang="ko-KR" b="1" dirty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239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153400" cy="38100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ko-KR" sz="2800" b="1" dirty="0"/>
          </a:p>
          <a:p>
            <a:r>
              <a:rPr lang="ko-KR" altLang="en-US" sz="2800" b="1" dirty="0"/>
              <a:t>약 </a:t>
            </a:r>
            <a:r>
              <a:rPr lang="en-US" altLang="ko-KR" sz="2800" b="1" dirty="0">
                <a:solidFill>
                  <a:srgbClr val="C00000"/>
                </a:solidFill>
              </a:rPr>
              <a:t>64 – 68 </a:t>
            </a:r>
            <a:r>
              <a:rPr lang="ko-KR" altLang="en-US" sz="2800" b="1" dirty="0">
                <a:solidFill>
                  <a:srgbClr val="C00000"/>
                </a:solidFill>
              </a:rPr>
              <a:t>년 </a:t>
            </a:r>
            <a:r>
              <a:rPr lang="ko-KR" altLang="en-US" sz="2800" b="1" dirty="0"/>
              <a:t>경에 기록 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로마의 기독교 박해 </a:t>
            </a:r>
            <a:r>
              <a:rPr lang="en-US" altLang="ko-KR" sz="2800" b="1" dirty="0"/>
              <a:t>)</a:t>
            </a:r>
          </a:p>
          <a:p>
            <a:endParaRPr lang="en-US" altLang="ko-KR" sz="2800" b="1" dirty="0"/>
          </a:p>
          <a:p>
            <a:r>
              <a:rPr lang="ko-KR" altLang="en-US" sz="2800" b="1" dirty="0">
                <a:solidFill>
                  <a:srgbClr val="0070C0"/>
                </a:solidFill>
              </a:rPr>
              <a:t>유대인 기독교인</a:t>
            </a:r>
            <a:r>
              <a:rPr lang="ko-KR" altLang="en-US" sz="2800" b="1" dirty="0"/>
              <a:t>들을</a:t>
            </a:r>
            <a:r>
              <a:rPr lang="ko-KR" altLang="en-US" sz="2800" b="1" dirty="0">
                <a:solidFill>
                  <a:srgbClr val="0070C0"/>
                </a:solidFill>
              </a:rPr>
              <a:t> </a:t>
            </a:r>
            <a:r>
              <a:rPr lang="ko-KR" altLang="en-US" sz="2800" b="1" dirty="0"/>
              <a:t>위한 서신 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배교의 위기</a:t>
            </a:r>
            <a:r>
              <a:rPr lang="en-US" altLang="ko-KR" sz="2800" b="1" dirty="0"/>
              <a:t>)</a:t>
            </a:r>
          </a:p>
          <a:p>
            <a:endParaRPr lang="en-US" sz="2800" b="1" dirty="0"/>
          </a:p>
          <a:p>
            <a:r>
              <a:rPr lang="ko-KR" altLang="en-US" sz="2800" b="1" dirty="0"/>
              <a:t>구약을 많이 인용해 </a:t>
            </a:r>
            <a:r>
              <a:rPr lang="ko-KR" altLang="en-US" sz="2800" b="1" dirty="0">
                <a:solidFill>
                  <a:srgbClr val="C00000"/>
                </a:solidFill>
              </a:rPr>
              <a:t>신약의 레위기</a:t>
            </a:r>
            <a:r>
              <a:rPr lang="ko-KR" altLang="en-US" sz="2800" b="1" dirty="0"/>
              <a:t>라고 말한다</a:t>
            </a:r>
            <a:endParaRPr lang="en-US" altLang="ko-KR" sz="2800" b="1" dirty="0"/>
          </a:p>
          <a:p>
            <a:endParaRPr lang="en-US" altLang="ko-KR" sz="2800" b="1" dirty="0"/>
          </a:p>
          <a:p>
            <a:pPr>
              <a:lnSpc>
                <a:spcPct val="120000"/>
              </a:lnSpc>
            </a:pPr>
            <a:r>
              <a:rPr lang="ko-KR" altLang="en-US" sz="2800" b="1" dirty="0"/>
              <a:t>옛 언약과 새 언약을 비교함으로써                                            </a:t>
            </a:r>
            <a:r>
              <a:rPr lang="ko-KR" altLang="en-US" sz="2800" b="1" dirty="0">
                <a:solidFill>
                  <a:srgbClr val="0070C0"/>
                </a:solidFill>
              </a:rPr>
              <a:t>제 </a:t>
            </a:r>
            <a:r>
              <a:rPr lang="en-US" altLang="ko-KR" sz="2800" b="1" dirty="0">
                <a:solidFill>
                  <a:srgbClr val="0070C0"/>
                </a:solidFill>
              </a:rPr>
              <a:t>5</a:t>
            </a:r>
            <a:r>
              <a:rPr lang="ko-KR" altLang="en-US" sz="2800" b="1" dirty="0">
                <a:solidFill>
                  <a:srgbClr val="0070C0"/>
                </a:solidFill>
              </a:rPr>
              <a:t>의 복음</a:t>
            </a:r>
            <a:r>
              <a:rPr lang="ko-KR" altLang="en-US" sz="2800" b="1" dirty="0"/>
              <a:t>이라고 말한다</a:t>
            </a:r>
            <a:endParaRPr lang="en-US" altLang="ko-KR" sz="2800" b="1" dirty="0"/>
          </a:p>
          <a:p>
            <a:endParaRPr lang="en-US" altLang="ko-KR" sz="2800" b="1" dirty="0"/>
          </a:p>
          <a:p>
            <a:endParaRPr lang="en-US" sz="2800" b="1" dirty="0"/>
          </a:p>
          <a:p>
            <a:endParaRPr lang="en-US" sz="28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왜 제 </a:t>
            </a:r>
            <a:r>
              <a:rPr lang="en-US" altLang="ko-KR" b="1" dirty="0"/>
              <a:t>5</a:t>
            </a:r>
            <a:r>
              <a:rPr lang="ko-KR" altLang="en-US" b="1" dirty="0"/>
              <a:t>의 복음이라고 하나</a:t>
            </a:r>
            <a:r>
              <a:rPr lang="en-US" altLang="ko-KR" b="1" dirty="0"/>
              <a:t>?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838200" y="1447800"/>
            <a:ext cx="29718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dirty="0"/>
              <a:t>히브리서의 배경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118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8001000" cy="4419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o-KR" altLang="en-US" b="1" dirty="0"/>
              <a:t>     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b="1" dirty="0">
                <a:solidFill>
                  <a:srgbClr val="C00000"/>
                </a:solidFill>
              </a:rPr>
              <a:t>     </a:t>
            </a:r>
            <a:endParaRPr lang="en-US" altLang="ko-KR" sz="27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ko-KR" sz="2700" b="1" dirty="0">
                <a:solidFill>
                  <a:srgbClr val="C00000"/>
                </a:solidFill>
              </a:rPr>
              <a:t>     </a:t>
            </a:r>
            <a:r>
              <a:rPr lang="ko-KR" altLang="en-US" sz="2700" b="1" dirty="0">
                <a:solidFill>
                  <a:srgbClr val="C00000"/>
                </a:solidFill>
              </a:rPr>
              <a:t>예수 그리스도</a:t>
            </a:r>
            <a:r>
              <a:rPr lang="ko-KR" altLang="en-US" sz="2700" b="1" dirty="0"/>
              <a:t>의</a:t>
            </a:r>
            <a:r>
              <a:rPr lang="ko-KR" altLang="en-US" sz="2700" b="1" dirty="0">
                <a:solidFill>
                  <a:srgbClr val="C00000"/>
                </a:solidFill>
              </a:rPr>
              <a:t> </a:t>
            </a:r>
            <a:r>
              <a:rPr lang="ko-KR" altLang="en-US" sz="2700" b="1" dirty="0"/>
              <a:t>우월성</a:t>
            </a:r>
            <a:r>
              <a:rPr lang="en-US" altLang="ko-KR" sz="2700" b="1" dirty="0"/>
              <a:t> </a:t>
            </a:r>
          </a:p>
          <a:p>
            <a:pPr marL="0" indent="0">
              <a:buNone/>
            </a:pPr>
            <a:r>
              <a:rPr lang="en-US" altLang="ko-KR" sz="2700" b="1" dirty="0"/>
              <a:t>     </a:t>
            </a:r>
            <a:r>
              <a:rPr lang="ko-KR" altLang="en-US" sz="2700" b="1" dirty="0"/>
              <a:t>새 언약인 </a:t>
            </a:r>
            <a:r>
              <a:rPr lang="ko-KR" altLang="en-US" sz="2700" b="1" dirty="0">
                <a:solidFill>
                  <a:srgbClr val="0070C0"/>
                </a:solidFill>
              </a:rPr>
              <a:t>복음</a:t>
            </a:r>
            <a:endParaRPr lang="en-US" altLang="ko-KR" sz="2700" b="1" dirty="0"/>
          </a:p>
          <a:p>
            <a:pPr marL="0" indent="0">
              <a:buNone/>
            </a:pPr>
            <a:r>
              <a:rPr lang="ko-KR" altLang="en-US" sz="2700" b="1" dirty="0"/>
              <a:t>     성숙한 </a:t>
            </a:r>
            <a:r>
              <a:rPr lang="ko-KR" altLang="en-US" sz="2700" b="1" dirty="0">
                <a:solidFill>
                  <a:srgbClr val="0070C0"/>
                </a:solidFill>
              </a:rPr>
              <a:t>믿음</a:t>
            </a:r>
            <a:endParaRPr lang="en-US" altLang="ko-KR" sz="2700" b="1" dirty="0">
              <a:solidFill>
                <a:srgbClr val="0070C0"/>
              </a:solidFill>
            </a:endParaRPr>
          </a:p>
          <a:p>
            <a:endParaRPr lang="en-US" altLang="ko-KR" sz="2700" b="1" dirty="0"/>
          </a:p>
          <a:p>
            <a:r>
              <a:rPr lang="ko-KR" altLang="en-US" sz="2700" b="1" dirty="0">
                <a:solidFill>
                  <a:srgbClr val="C00000"/>
                </a:solidFill>
              </a:rPr>
              <a:t>새 언약</a:t>
            </a:r>
            <a:r>
              <a:rPr lang="ko-KR" altLang="en-US" sz="2700" b="1" dirty="0"/>
              <a:t>은</a:t>
            </a:r>
            <a:r>
              <a:rPr lang="ko-KR" altLang="en-US" sz="2700" b="1" dirty="0">
                <a:solidFill>
                  <a:srgbClr val="C00000"/>
                </a:solidFill>
              </a:rPr>
              <a:t> </a:t>
            </a:r>
            <a:r>
              <a:rPr lang="ko-KR" altLang="en-US" sz="2700" b="1" dirty="0"/>
              <a:t>언제 주어졌을까</a:t>
            </a:r>
            <a:r>
              <a:rPr lang="en-US" altLang="ko-KR" sz="2700" b="1" dirty="0"/>
              <a:t>?</a:t>
            </a:r>
          </a:p>
          <a:p>
            <a:r>
              <a:rPr lang="ko-KR" altLang="en-US" sz="2700" b="1" dirty="0"/>
              <a:t>새 언약의 </a:t>
            </a:r>
            <a:r>
              <a:rPr lang="ko-KR" altLang="en-US" sz="2700" b="1" dirty="0">
                <a:solidFill>
                  <a:srgbClr val="0070C0"/>
                </a:solidFill>
              </a:rPr>
              <a:t>약속</a:t>
            </a:r>
            <a:r>
              <a:rPr lang="ko-KR" altLang="en-US" sz="2700" b="1" dirty="0"/>
              <a:t>은 무엇일까</a:t>
            </a:r>
            <a:r>
              <a:rPr lang="en-US" altLang="ko-KR" sz="2700" b="1" dirty="0"/>
              <a:t>?</a:t>
            </a:r>
          </a:p>
          <a:p>
            <a:pPr marL="0" indent="0">
              <a:buNone/>
            </a:pPr>
            <a:r>
              <a:rPr lang="en-US" altLang="ko-KR" sz="2700" b="1" dirty="0"/>
              <a:t>    </a:t>
            </a:r>
          </a:p>
          <a:p>
            <a:pPr marL="0" indent="0">
              <a:buNone/>
            </a:pPr>
            <a:r>
              <a:rPr lang="en-US" altLang="ko-KR" sz="2700" b="1" dirty="0"/>
              <a:t>    </a:t>
            </a:r>
            <a:r>
              <a:rPr lang="ko-KR" altLang="en-US" sz="2700" b="1" dirty="0"/>
              <a:t>예레미야의 예언 </a:t>
            </a:r>
            <a:r>
              <a:rPr lang="en-US" altLang="ko-KR" sz="2700" b="1" dirty="0"/>
              <a:t>( </a:t>
            </a:r>
            <a:r>
              <a:rPr lang="ko-KR" altLang="en-US" sz="2700" b="1" dirty="0"/>
              <a:t>렘 </a:t>
            </a:r>
            <a:r>
              <a:rPr lang="en-US" altLang="ko-KR" sz="2700" b="1" dirty="0"/>
              <a:t>31:31-33 ) </a:t>
            </a:r>
          </a:p>
          <a:p>
            <a:pPr marL="0" indent="0">
              <a:buNone/>
            </a:pPr>
            <a:r>
              <a:rPr lang="en-US" altLang="ko-KR" sz="2700" b="1" dirty="0"/>
              <a:t>    </a:t>
            </a:r>
            <a:r>
              <a:rPr lang="ko-KR" altLang="en-US" sz="2700" b="1" dirty="0"/>
              <a:t>에스겔의 예언 </a:t>
            </a:r>
            <a:r>
              <a:rPr lang="en-US" altLang="ko-KR" sz="2700" b="1" dirty="0"/>
              <a:t>( </a:t>
            </a:r>
            <a:r>
              <a:rPr lang="ko-KR" altLang="en-US" sz="2700" b="1" dirty="0"/>
              <a:t>겔 </a:t>
            </a:r>
            <a:r>
              <a:rPr lang="en-US" altLang="ko-KR" sz="2700" b="1" dirty="0"/>
              <a:t>36:26-27 )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예언서로 배우는 새 언약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119673" y="1485900"/>
            <a:ext cx="3505200" cy="495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/>
              <a:t>히브리서의 주제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0973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"/>
            <a:ext cx="8305800" cy="61341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5100" b="1" dirty="0"/>
              <a:t>“ </a:t>
            </a:r>
            <a:r>
              <a:rPr lang="ko-KR" altLang="en-US" sz="5100" b="1" dirty="0"/>
              <a:t>저희를 허물하여 일렀으되 주께서 가라사대 볼찌어다 날이 이르리니 내가 이스라엘 집과 유다 집으로 </a:t>
            </a:r>
            <a:r>
              <a:rPr lang="ko-KR" altLang="en-US" sz="5100" b="1" dirty="0">
                <a:solidFill>
                  <a:srgbClr val="C00000"/>
                </a:solidFill>
              </a:rPr>
              <a:t>새</a:t>
            </a:r>
            <a:r>
              <a:rPr lang="en-US" sz="5100" b="1" dirty="0">
                <a:solidFill>
                  <a:srgbClr val="C00000"/>
                </a:solidFill>
              </a:rPr>
              <a:t> </a:t>
            </a:r>
            <a:r>
              <a:rPr lang="ko-KR" altLang="en-US" sz="5100" b="1" dirty="0">
                <a:solidFill>
                  <a:srgbClr val="C00000"/>
                </a:solidFill>
              </a:rPr>
              <a:t>언약을 세우리라 </a:t>
            </a:r>
            <a:br>
              <a:rPr lang="en-US" altLang="ko-KR" sz="5100" b="1" dirty="0">
                <a:solidFill>
                  <a:srgbClr val="C00000"/>
                </a:solidFill>
              </a:rPr>
            </a:br>
            <a:endParaRPr lang="en-US" sz="5100" dirty="0"/>
          </a:p>
          <a:p>
            <a:pPr>
              <a:lnSpc>
                <a:spcPct val="120000"/>
              </a:lnSpc>
            </a:pPr>
            <a:r>
              <a:rPr lang="ko-KR" altLang="en-US" sz="5100" b="1" dirty="0"/>
              <a:t>또 주께서 가라사대 내가 저희 열조들의 손을</a:t>
            </a:r>
            <a:r>
              <a:rPr lang="en-US" altLang="ko-KR" sz="5100" b="1" dirty="0"/>
              <a:t> </a:t>
            </a:r>
            <a:r>
              <a:rPr lang="ko-KR" altLang="en-US" sz="5100" b="1" dirty="0"/>
              <a:t>잡고 애굽</a:t>
            </a:r>
            <a:r>
              <a:rPr lang="en-US" altLang="ko-KR" sz="5100" b="1" dirty="0"/>
              <a:t> </a:t>
            </a:r>
            <a:r>
              <a:rPr lang="ko-KR" altLang="en-US" sz="5100" b="1" dirty="0"/>
              <a:t>땅에서 인도하여 내던 날에 저희와 세운 언약과 같지 </a:t>
            </a:r>
            <a:r>
              <a:rPr lang="ko-KR" altLang="en-US" sz="5100" b="1" dirty="0" err="1"/>
              <a:t>아니하도다</a:t>
            </a:r>
            <a:br>
              <a:rPr lang="en-US" altLang="ko-KR" sz="5100" b="1" dirty="0"/>
            </a:br>
            <a:endParaRPr lang="en-US" altLang="ko-KR" sz="5100" b="1" dirty="0"/>
          </a:p>
          <a:p>
            <a:pPr>
              <a:lnSpc>
                <a:spcPct val="120000"/>
              </a:lnSpc>
            </a:pPr>
            <a:r>
              <a:rPr lang="ko-KR" altLang="en-US" sz="5100" b="1" dirty="0"/>
              <a:t>저희는 </a:t>
            </a:r>
            <a:r>
              <a:rPr lang="ko-KR" altLang="en-US" sz="5100" b="1" dirty="0">
                <a:solidFill>
                  <a:srgbClr val="0070C0"/>
                </a:solidFill>
              </a:rPr>
              <a:t>내</a:t>
            </a:r>
            <a:r>
              <a:rPr lang="en-US" sz="5100" b="1" dirty="0">
                <a:solidFill>
                  <a:srgbClr val="0070C0"/>
                </a:solidFill>
              </a:rPr>
              <a:t> </a:t>
            </a:r>
            <a:r>
              <a:rPr lang="ko-KR" altLang="en-US" sz="5100" b="1" dirty="0">
                <a:solidFill>
                  <a:srgbClr val="0070C0"/>
                </a:solidFill>
              </a:rPr>
              <a:t>언약</a:t>
            </a:r>
            <a:r>
              <a:rPr lang="en-US" sz="5100" b="1" dirty="0">
                <a:solidFill>
                  <a:srgbClr val="0070C0"/>
                </a:solidFill>
              </a:rPr>
              <a:t> </a:t>
            </a:r>
            <a:r>
              <a:rPr lang="ko-KR" altLang="en-US" sz="5100" b="1" dirty="0">
                <a:solidFill>
                  <a:srgbClr val="0070C0"/>
                </a:solidFill>
              </a:rPr>
              <a:t>안에 머물러 있지 아니하므로 </a:t>
            </a:r>
            <a:r>
              <a:rPr lang="ko-KR" altLang="en-US" sz="5100" b="1" dirty="0"/>
              <a:t>내가 저희를 돌아보지 </a:t>
            </a:r>
            <a:r>
              <a:rPr lang="ko-KR" altLang="en-US" sz="5100" b="1" dirty="0" err="1"/>
              <a:t>아니하였노라</a:t>
            </a:r>
            <a:endParaRPr lang="en-US" altLang="ko-KR" sz="5100" b="1" dirty="0"/>
          </a:p>
          <a:p>
            <a:pPr marL="0" indent="0">
              <a:lnSpc>
                <a:spcPct val="120000"/>
              </a:lnSpc>
              <a:buNone/>
            </a:pPr>
            <a:endParaRPr lang="en-US" sz="5100" dirty="0"/>
          </a:p>
          <a:p>
            <a:pPr>
              <a:lnSpc>
                <a:spcPct val="120000"/>
              </a:lnSpc>
            </a:pPr>
            <a:r>
              <a:rPr lang="ko-KR" altLang="en-US" sz="5100" b="1" dirty="0"/>
              <a:t>또 주께서 가라사대 그날 후에 내가 이스라엘 집으로 세울 언약이 이것이니 </a:t>
            </a:r>
            <a:r>
              <a:rPr lang="ko-KR" altLang="en-US" sz="5100" b="1" dirty="0">
                <a:solidFill>
                  <a:srgbClr val="C00000"/>
                </a:solidFill>
              </a:rPr>
              <a:t>내 법을 저희 생각에 두고 저희 마음에 이것을 기록하리라 </a:t>
            </a:r>
            <a:r>
              <a:rPr lang="ko-KR" altLang="en-US" sz="5100" b="1" dirty="0"/>
              <a:t>나는 저희에게 하나님이 되고 저희는 내게 백성이 되리라</a:t>
            </a:r>
            <a:r>
              <a:rPr lang="en-US" sz="5100" b="1" dirty="0"/>
              <a:t>” – </a:t>
            </a:r>
            <a:r>
              <a:rPr lang="ko-KR" altLang="en-US" sz="5100" b="1" dirty="0"/>
              <a:t>히 </a:t>
            </a:r>
            <a:r>
              <a:rPr lang="en-US" altLang="ko-KR" sz="5100" b="1" dirty="0"/>
              <a:t>8:8-10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477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“</a:t>
            </a:r>
            <a:r>
              <a:rPr lang="ko-KR" altLang="en-US" b="1" dirty="0"/>
              <a:t>또 주께서 가라사대 그날 후에 내가 이스라엘 집으로 세울 언약이 이것이니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/>
              <a:t> </a:t>
            </a:r>
            <a:r>
              <a:rPr lang="ko-KR" altLang="en-US" b="1" dirty="0">
                <a:solidFill>
                  <a:srgbClr val="C00000"/>
                </a:solidFill>
              </a:rPr>
              <a:t>내 법을 </a:t>
            </a:r>
            <a:r>
              <a:rPr lang="ko-KR" altLang="en-US" b="1" dirty="0"/>
              <a:t>저희 </a:t>
            </a:r>
            <a:r>
              <a:rPr lang="ko-KR" altLang="en-US" b="1" dirty="0">
                <a:solidFill>
                  <a:srgbClr val="0070C0"/>
                </a:solidFill>
              </a:rPr>
              <a:t>생각</a:t>
            </a:r>
            <a:r>
              <a:rPr lang="ko-KR" altLang="en-US" b="1" dirty="0"/>
              <a:t>에 두고 저희 </a:t>
            </a:r>
            <a:r>
              <a:rPr lang="ko-KR" altLang="en-US" b="1" dirty="0">
                <a:solidFill>
                  <a:srgbClr val="0070C0"/>
                </a:solidFill>
              </a:rPr>
              <a:t>마음</a:t>
            </a:r>
            <a:r>
              <a:rPr lang="ko-KR" altLang="en-US" b="1" dirty="0"/>
              <a:t>에 이것을 </a:t>
            </a:r>
            <a:r>
              <a:rPr lang="ko-KR" altLang="en-US" b="1" dirty="0">
                <a:solidFill>
                  <a:srgbClr val="C00000"/>
                </a:solidFill>
              </a:rPr>
              <a:t>기록하리라 </a:t>
            </a:r>
            <a:r>
              <a:rPr lang="ko-KR" altLang="en-US" b="1" dirty="0"/>
              <a:t>나는 저희에게 </a:t>
            </a:r>
            <a:r>
              <a:rPr lang="ko-KR" altLang="en-US" b="1" dirty="0">
                <a:solidFill>
                  <a:srgbClr val="0070C0"/>
                </a:solidFill>
              </a:rPr>
              <a:t>하나님이 되고 </a:t>
            </a:r>
            <a:r>
              <a:rPr lang="ko-KR" altLang="en-US" b="1" dirty="0"/>
              <a:t>저희는 내게 백성이 되리라</a:t>
            </a:r>
            <a:r>
              <a:rPr lang="en-US" b="1" dirty="0"/>
              <a:t>” – </a:t>
            </a:r>
            <a:r>
              <a:rPr lang="ko-KR" altLang="en-US" b="1" dirty="0"/>
              <a:t>히 </a:t>
            </a:r>
            <a:r>
              <a:rPr lang="en-US" altLang="ko-KR" b="1" dirty="0"/>
              <a:t>8:10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새 언약</a:t>
            </a:r>
            <a:r>
              <a:rPr lang="en-US" altLang="ko-KR" b="1" dirty="0"/>
              <a:t>- </a:t>
            </a:r>
            <a:r>
              <a:rPr lang="ko-KR" altLang="en-US" b="1" dirty="0"/>
              <a:t>말씀의 내주하심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6371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</a:t>
            </a:r>
            <a:r>
              <a:rPr lang="ko-KR" altLang="en-US" b="1" dirty="0"/>
              <a:t>또 </a:t>
            </a:r>
            <a:r>
              <a:rPr lang="ko-KR" altLang="en-US" b="1" dirty="0">
                <a:solidFill>
                  <a:srgbClr val="C00000"/>
                </a:solidFill>
              </a:rPr>
              <a:t>새</a:t>
            </a:r>
            <a:r>
              <a:rPr lang="en-US" b="1" dirty="0">
                <a:solidFill>
                  <a:srgbClr val="C00000"/>
                </a:solidFill>
              </a:rPr>
              <a:t> </a:t>
            </a:r>
            <a:r>
              <a:rPr lang="ko-KR" altLang="en-US" b="1" dirty="0">
                <a:solidFill>
                  <a:srgbClr val="C00000"/>
                </a:solidFill>
              </a:rPr>
              <a:t>영</a:t>
            </a:r>
            <a:r>
              <a:rPr lang="ko-KR" altLang="en-US" b="1" dirty="0"/>
              <a:t>을 너희 속에 두고 </a:t>
            </a:r>
            <a:r>
              <a:rPr lang="ko-KR" altLang="en-US" b="1" dirty="0">
                <a:solidFill>
                  <a:srgbClr val="0070C0"/>
                </a:solidFill>
              </a:rPr>
              <a:t>새 마음</a:t>
            </a:r>
            <a:r>
              <a:rPr lang="ko-KR" altLang="en-US" b="1" dirty="0"/>
              <a:t>을 너희에게 주되 너희 육신에서 굳은 마음을 제하고 </a:t>
            </a:r>
            <a:r>
              <a:rPr lang="ko-KR" altLang="en-US" b="1" dirty="0">
                <a:solidFill>
                  <a:srgbClr val="C00000"/>
                </a:solidFill>
              </a:rPr>
              <a:t>부드러운 마음</a:t>
            </a:r>
            <a:r>
              <a:rPr lang="ko-KR" altLang="en-US" b="1" dirty="0"/>
              <a:t>을 줄 것이며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/>
              <a:t> 또 </a:t>
            </a:r>
            <a:r>
              <a:rPr lang="ko-KR" altLang="en-US" b="1" dirty="0">
                <a:solidFill>
                  <a:srgbClr val="C00000"/>
                </a:solidFill>
              </a:rPr>
              <a:t>내 신</a:t>
            </a:r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성령</a:t>
            </a:r>
            <a:r>
              <a:rPr lang="en-US" b="1" dirty="0">
                <a:solidFill>
                  <a:srgbClr val="C00000"/>
                </a:solidFill>
              </a:rPr>
              <a:t>)</a:t>
            </a:r>
            <a:r>
              <a:rPr lang="ko-KR" altLang="en-US" b="1" dirty="0"/>
              <a:t>을 너희 속에 두어 너희로 </a:t>
            </a:r>
            <a:br>
              <a:rPr lang="en-US" altLang="ko-KR" b="1" dirty="0"/>
            </a:br>
            <a:r>
              <a:rPr lang="ko-KR" altLang="en-US" b="1" dirty="0"/>
              <a:t>내 율례를 </a:t>
            </a:r>
            <a:r>
              <a:rPr lang="ko-KR" altLang="en-US" b="1" dirty="0">
                <a:solidFill>
                  <a:srgbClr val="0070C0"/>
                </a:solidFill>
              </a:rPr>
              <a:t>행하게 하리니 </a:t>
            </a:r>
            <a:r>
              <a:rPr lang="ko-KR" altLang="en-US" b="1" dirty="0"/>
              <a:t>너희가 내 규례를 지켜 </a:t>
            </a:r>
            <a:r>
              <a:rPr lang="ko-KR" altLang="en-US" b="1" dirty="0">
                <a:solidFill>
                  <a:srgbClr val="0070C0"/>
                </a:solidFill>
              </a:rPr>
              <a:t>행할찌라</a:t>
            </a:r>
            <a:r>
              <a:rPr lang="en-US" b="1" dirty="0"/>
              <a:t>” – </a:t>
            </a:r>
            <a:r>
              <a:rPr lang="ko-KR" altLang="en-US" b="1" dirty="0"/>
              <a:t>겔 </a:t>
            </a:r>
            <a:r>
              <a:rPr lang="en-US" altLang="ko-KR" b="1" dirty="0"/>
              <a:t>36: 26-27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새 언약</a:t>
            </a:r>
            <a:r>
              <a:rPr lang="en-US" altLang="ko-KR" b="1" dirty="0"/>
              <a:t>- </a:t>
            </a:r>
            <a:r>
              <a:rPr lang="ko-KR" altLang="en-US" b="1" dirty="0"/>
              <a:t>성령의 내주하심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0946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“ </a:t>
            </a:r>
            <a:r>
              <a:rPr lang="ko-KR" altLang="en-US" b="1" dirty="0"/>
              <a:t>염소와 황소의</a:t>
            </a:r>
            <a:r>
              <a:rPr lang="en-US" b="1" dirty="0"/>
              <a:t> </a:t>
            </a:r>
            <a:r>
              <a:rPr lang="ko-KR" altLang="en-US" b="1" dirty="0"/>
              <a:t>피와 및 암송아지의 재로 부정한 자에게 뿌려 그</a:t>
            </a:r>
            <a:r>
              <a:rPr lang="en-US" b="1" dirty="0"/>
              <a:t> </a:t>
            </a:r>
            <a:r>
              <a:rPr lang="ko-KR" altLang="en-US" b="1" dirty="0"/>
              <a:t>육체를 정결케 하여 거룩케 하거든 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/>
              <a:t>하물며</a:t>
            </a:r>
            <a:r>
              <a:rPr lang="en-US" b="1" dirty="0"/>
              <a:t> </a:t>
            </a:r>
            <a:r>
              <a:rPr lang="ko-KR" altLang="en-US" b="1" dirty="0"/>
              <a:t>영원하신 성령으로 말미암아 흠 없는 자기를 하나님께 드린 </a:t>
            </a:r>
            <a:r>
              <a:rPr lang="ko-KR" altLang="en-US" b="1" dirty="0">
                <a:solidFill>
                  <a:srgbClr val="C00000"/>
                </a:solidFill>
              </a:rPr>
              <a:t>그리스도의 피</a:t>
            </a:r>
            <a:r>
              <a:rPr lang="ko-KR" altLang="en-US" b="1" dirty="0"/>
              <a:t>가 어찌 너희 양심으로 죽은 행실에서 </a:t>
            </a:r>
            <a:r>
              <a:rPr lang="ko-KR" altLang="en-US" b="1" dirty="0">
                <a:solidFill>
                  <a:srgbClr val="0070C0"/>
                </a:solidFill>
              </a:rPr>
              <a:t>깨끗하게</a:t>
            </a:r>
            <a:r>
              <a:rPr lang="ko-KR" altLang="en-US" b="1" dirty="0"/>
              <a:t> </a:t>
            </a:r>
            <a:r>
              <a:rPr lang="ko-KR" altLang="en-US" b="1" dirty="0">
                <a:solidFill>
                  <a:srgbClr val="0070C0"/>
                </a:solidFill>
              </a:rPr>
              <a:t>하고 </a:t>
            </a:r>
            <a:r>
              <a:rPr lang="ko-KR" altLang="en-US" b="1" dirty="0"/>
              <a:t>살아계신 </a:t>
            </a:r>
            <a:r>
              <a:rPr lang="ko-KR" altLang="en-US" b="1" dirty="0">
                <a:solidFill>
                  <a:srgbClr val="C00000"/>
                </a:solidFill>
              </a:rPr>
              <a:t>하나님을 섬기게 </a:t>
            </a:r>
            <a:r>
              <a:rPr lang="ko-KR" altLang="en-US" b="1" dirty="0"/>
              <a:t>못하겠느뇨</a:t>
            </a:r>
            <a:r>
              <a:rPr lang="en-US" altLang="ko-KR" b="1" dirty="0"/>
              <a:t>” – </a:t>
            </a:r>
            <a:r>
              <a:rPr lang="ko-KR" altLang="en-US" b="1" dirty="0"/>
              <a:t>히 </a:t>
            </a:r>
            <a:r>
              <a:rPr lang="en-US" altLang="ko-KR" b="1" dirty="0"/>
              <a:t>9:13-14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새 언약</a:t>
            </a:r>
            <a:r>
              <a:rPr lang="en-US" altLang="ko-KR" b="1" dirty="0"/>
              <a:t>- </a:t>
            </a:r>
            <a:r>
              <a:rPr lang="ko-KR" altLang="en-US" b="1" dirty="0"/>
              <a:t>예수님의 보혈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018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61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n-US" altLang="ko-KR" b="1" dirty="0"/>
          </a:p>
          <a:p>
            <a:pPr>
              <a:lnSpc>
                <a:spcPct val="110000"/>
              </a:lnSpc>
            </a:pPr>
            <a:r>
              <a:rPr lang="ko-KR" altLang="en-US" sz="2800" b="1" dirty="0"/>
              <a:t>하나님이여 보시옵소서 두루마리 책에 </a:t>
            </a:r>
            <a:r>
              <a:rPr lang="ko-KR" altLang="en-US" sz="2800" b="1" dirty="0">
                <a:solidFill>
                  <a:srgbClr val="C00000"/>
                </a:solidFill>
              </a:rPr>
              <a:t>나</a:t>
            </a:r>
            <a:r>
              <a:rPr lang="ko-KR" altLang="en-US" sz="2800" b="1" dirty="0"/>
              <a:t>를 가리켜 기록한 것과 같이 </a:t>
            </a:r>
            <a:r>
              <a:rPr lang="ko-KR" altLang="en-US" sz="2800" b="1" dirty="0">
                <a:solidFill>
                  <a:srgbClr val="C00000"/>
                </a:solidFill>
              </a:rPr>
              <a:t>하나님의 뜻을 행하러 </a:t>
            </a:r>
            <a:r>
              <a:rPr lang="ko-KR" altLang="en-US" sz="2800" b="1" dirty="0"/>
              <a:t>왔나이다</a:t>
            </a:r>
            <a:r>
              <a:rPr lang="en-US" sz="2800" b="1" dirty="0"/>
              <a:t>” – </a:t>
            </a:r>
            <a:r>
              <a:rPr lang="ko-KR" altLang="en-US" sz="2800" b="1" dirty="0"/>
              <a:t>히</a:t>
            </a:r>
            <a:r>
              <a:rPr lang="en-US" altLang="ko-KR" sz="2800" b="1" dirty="0"/>
              <a:t>10:7</a:t>
            </a:r>
            <a:br>
              <a:rPr lang="en-US" altLang="ko-KR" sz="2800" b="1" dirty="0"/>
            </a:br>
            <a:br>
              <a:rPr lang="en-US" altLang="ko-KR" sz="2800" b="1" dirty="0"/>
            </a:br>
            <a:endParaRPr lang="en-US" altLang="ko-KR" sz="2800" b="1" dirty="0"/>
          </a:p>
          <a:p>
            <a:pPr>
              <a:lnSpc>
                <a:spcPct val="110000"/>
              </a:lnSpc>
            </a:pPr>
            <a:r>
              <a:rPr lang="ko-KR" altLang="en-US" sz="2800" b="1" dirty="0">
                <a:solidFill>
                  <a:srgbClr val="C00000"/>
                </a:solidFill>
              </a:rPr>
              <a:t>죄</a:t>
            </a:r>
            <a:r>
              <a:rPr lang="ko-KR" altLang="en-US" sz="2800" b="1" dirty="0"/>
              <a:t>로부터의 </a:t>
            </a:r>
            <a:r>
              <a:rPr lang="ko-KR" altLang="en-US" sz="2800" b="1" dirty="0">
                <a:solidFill>
                  <a:srgbClr val="0070C0"/>
                </a:solidFill>
              </a:rPr>
              <a:t>해방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하나님의 내주하심 </a:t>
            </a:r>
            <a:r>
              <a:rPr lang="en-US" altLang="ko-KR" sz="2800" b="1" dirty="0"/>
              <a:t>(</a:t>
            </a:r>
            <a:r>
              <a:rPr lang="ko-KR" altLang="en-US" sz="2800" b="1" dirty="0">
                <a:solidFill>
                  <a:srgbClr val="C00000"/>
                </a:solidFill>
              </a:rPr>
              <a:t>말씀과 성령</a:t>
            </a:r>
            <a:r>
              <a:rPr lang="en-US" altLang="ko-KR" sz="2800" b="1" dirty="0"/>
              <a:t>), </a:t>
            </a:r>
            <a:r>
              <a:rPr lang="ko-KR" altLang="en-US" sz="2800" b="1" dirty="0"/>
              <a:t>새 피조물 </a:t>
            </a:r>
            <a:r>
              <a:rPr lang="en-US" altLang="ko-KR" sz="2800" b="1" dirty="0"/>
              <a:t>(</a:t>
            </a:r>
            <a:r>
              <a:rPr lang="ko-KR" altLang="en-US" sz="2800" b="1" dirty="0">
                <a:solidFill>
                  <a:srgbClr val="0070C0"/>
                </a:solidFill>
              </a:rPr>
              <a:t>새영과 새 마음</a:t>
            </a:r>
            <a:r>
              <a:rPr lang="en-US" altLang="ko-KR" sz="2800" b="1" dirty="0"/>
              <a:t>)</a:t>
            </a:r>
            <a:endParaRPr lang="en-US" sz="2800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r>
              <a:rPr lang="ko-KR" altLang="en-US" sz="4900" b="1" dirty="0"/>
              <a:t>복음은 무엇을 약속하는가</a:t>
            </a:r>
            <a:r>
              <a:rPr lang="en-US" altLang="ko-KR" sz="4900" b="1" dirty="0"/>
              <a:t>?</a:t>
            </a:r>
            <a:br>
              <a:rPr lang="en-US" altLang="ko-KR" sz="4900" b="1" dirty="0"/>
            </a:br>
            <a:br>
              <a:rPr lang="en-US" altLang="ko-KR" sz="4900" b="1" dirty="0"/>
            </a:br>
            <a:br>
              <a:rPr lang="en-US" altLang="ko-KR" b="1" dirty="0"/>
            </a:b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914400" y="1600200"/>
            <a:ext cx="43434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rgbClr val="C00000"/>
                </a:solidFill>
              </a:rPr>
              <a:t>새 언약의 보증</a:t>
            </a:r>
            <a:r>
              <a:rPr lang="ko-KR" altLang="en-US" sz="2800" b="1" dirty="0"/>
              <a:t>이신 예수님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914400" y="4114800"/>
            <a:ext cx="28194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rgbClr val="0070C0"/>
                </a:solidFill>
              </a:rPr>
              <a:t>복음의 약속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b="1" dirty="0"/>
              <a:t>“</a:t>
            </a:r>
            <a:r>
              <a:rPr lang="ko-KR" altLang="en-US" sz="2700" b="1" dirty="0"/>
              <a:t>그러므로 우리가</a:t>
            </a:r>
            <a:r>
              <a:rPr lang="en-US" sz="2700" b="1" dirty="0"/>
              <a:t> </a:t>
            </a:r>
            <a:r>
              <a:rPr lang="ko-KR" altLang="en-US" sz="2700" b="1" dirty="0">
                <a:solidFill>
                  <a:srgbClr val="C00000"/>
                </a:solidFill>
              </a:rPr>
              <a:t>그리스도</a:t>
            </a:r>
            <a:r>
              <a:rPr lang="en-US" sz="2700" b="1" dirty="0">
                <a:solidFill>
                  <a:srgbClr val="C00000"/>
                </a:solidFill>
              </a:rPr>
              <a:t> </a:t>
            </a:r>
            <a:r>
              <a:rPr lang="ko-KR" altLang="en-US" sz="2700" b="1" dirty="0">
                <a:solidFill>
                  <a:srgbClr val="C00000"/>
                </a:solidFill>
              </a:rPr>
              <a:t>도의 초보를 버리고</a:t>
            </a:r>
            <a:r>
              <a:rPr lang="ko-KR" altLang="en-US" sz="2700" b="1" dirty="0"/>
              <a:t> 죽은 행실을 회개함과 하나님께 대한 신앙과 세례들과 안수와 죽은 자의 부활과</a:t>
            </a:r>
            <a:r>
              <a:rPr lang="en-US" sz="2700" b="1" dirty="0"/>
              <a:t> </a:t>
            </a:r>
            <a:r>
              <a:rPr lang="ko-KR" altLang="en-US" sz="2700" b="1" dirty="0"/>
              <a:t>영원한 심판에 관한 교훈의 터를 다시 닦지 말고 </a:t>
            </a:r>
            <a:r>
              <a:rPr lang="ko-KR" altLang="en-US" sz="2700" b="1" dirty="0">
                <a:solidFill>
                  <a:srgbClr val="0070C0"/>
                </a:solidFill>
              </a:rPr>
              <a:t>완전한데 나아갈찌니라</a:t>
            </a:r>
            <a:r>
              <a:rPr lang="en-US" sz="2700" b="1" dirty="0"/>
              <a:t>” - </a:t>
            </a:r>
            <a:r>
              <a:rPr lang="ko-KR" altLang="en-US" sz="2700" b="1" dirty="0"/>
              <a:t>히</a:t>
            </a:r>
            <a:r>
              <a:rPr lang="en-US" altLang="ko-KR" sz="2700" b="1" dirty="0"/>
              <a:t> 6:1-2</a:t>
            </a:r>
          </a:p>
          <a:p>
            <a:endParaRPr lang="en-US" altLang="ko-KR" sz="2700" b="1" dirty="0"/>
          </a:p>
          <a:p>
            <a:endParaRPr lang="en-US" altLang="ko-KR" sz="2700" b="1" dirty="0"/>
          </a:p>
          <a:p>
            <a:r>
              <a:rPr lang="ko-KR" altLang="en-US" sz="2700" b="1" dirty="0">
                <a:solidFill>
                  <a:srgbClr val="C00000"/>
                </a:solidFill>
              </a:rPr>
              <a:t>죄사함</a:t>
            </a:r>
            <a:r>
              <a:rPr lang="ko-KR" altLang="en-US" sz="2700" b="1" dirty="0"/>
              <a:t>이 복음의 전부가 아니고</a:t>
            </a:r>
            <a:r>
              <a:rPr lang="en-US" altLang="ko-KR" sz="2700" b="1" dirty="0"/>
              <a:t>, </a:t>
            </a:r>
            <a:r>
              <a:rPr lang="ko-KR" altLang="en-US" sz="2700" b="1" dirty="0">
                <a:solidFill>
                  <a:srgbClr val="C00000"/>
                </a:solidFill>
              </a:rPr>
              <a:t>중생</a:t>
            </a:r>
            <a:r>
              <a:rPr lang="ko-KR" altLang="en-US" sz="2700" b="1" dirty="0"/>
              <a:t>은 구원의 </a:t>
            </a:r>
            <a:r>
              <a:rPr lang="ko-KR" altLang="en-US" sz="2700" b="1" dirty="0">
                <a:solidFill>
                  <a:srgbClr val="0070C0"/>
                </a:solidFill>
              </a:rPr>
              <a:t>시작</a:t>
            </a:r>
            <a:r>
              <a:rPr lang="ko-KR" altLang="en-US" sz="2700" b="1" dirty="0"/>
              <a:t>일 뿐 전부가 아니다</a:t>
            </a:r>
            <a:endParaRPr lang="en-US" sz="27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중생에서 성화로 나아가라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838200" y="4038600"/>
            <a:ext cx="51816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dirty="0"/>
              <a:t>구원안에서 자라야 하는 이유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32967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673</Words>
  <Application>Microsoft Macintosh PowerPoint</Application>
  <PresentationFormat>On-screen Show (4:3)</PresentationFormat>
  <Paragraphs>85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맑은 고딕</vt:lpstr>
      <vt:lpstr>Arial</vt:lpstr>
      <vt:lpstr>Calibri</vt:lpstr>
      <vt:lpstr>Office Theme</vt:lpstr>
      <vt:lpstr>PowerPoint Presentation</vt:lpstr>
      <vt:lpstr>왜 제 5의 복음이라고 하나?</vt:lpstr>
      <vt:lpstr>예언서로 배우는 새 언약</vt:lpstr>
      <vt:lpstr>PowerPoint Presentation</vt:lpstr>
      <vt:lpstr>새 언약- 말씀의 내주하심</vt:lpstr>
      <vt:lpstr>새 언약- 성령의 내주하심</vt:lpstr>
      <vt:lpstr>새 언약- 예수님의 보혈</vt:lpstr>
      <vt:lpstr>   복음은 무엇을 약속하는가?   </vt:lpstr>
      <vt:lpstr>중생에서 성화로 나아가라</vt:lpstr>
      <vt:lpstr>구원받고도 타락한다면?</vt:lpstr>
      <vt:lpstr>구원은 취소될 수 있을까?</vt:lpstr>
      <vt:lpstr>PowerPoint Presentation</vt:lpstr>
      <vt:lpstr>내 안의 예수님은 진짜일까?</vt:lpstr>
      <vt:lpstr>믿음인가? 지적 동의인가?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sarah choi</cp:lastModifiedBy>
  <cp:revision>68</cp:revision>
  <dcterms:created xsi:type="dcterms:W3CDTF">2022-03-08T17:16:51Z</dcterms:created>
  <dcterms:modified xsi:type="dcterms:W3CDTF">2022-04-20T02:40:17Z</dcterms:modified>
</cp:coreProperties>
</file>