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5" r:id="rId2"/>
    <p:sldMasterId id="2147483757" r:id="rId3"/>
    <p:sldMasterId id="2147483769" r:id="rId4"/>
  </p:sldMasterIdLst>
  <p:notesMasterIdLst>
    <p:notesMasterId r:id="rId13"/>
  </p:notesMasterIdLst>
  <p:sldIdLst>
    <p:sldId id="272" r:id="rId5"/>
    <p:sldId id="257" r:id="rId6"/>
    <p:sldId id="259" r:id="rId7"/>
    <p:sldId id="278" r:id="rId8"/>
    <p:sldId id="279" r:id="rId9"/>
    <p:sldId id="280" r:id="rId10"/>
    <p:sldId id="282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3" autoAdjust="0"/>
  </p:normalViewPr>
  <p:slideViewPr>
    <p:cSldViewPr snapToGrid="0" snapToObjects="1">
      <p:cViewPr>
        <p:scale>
          <a:sx n="85" d="100"/>
          <a:sy n="85" d="100"/>
        </p:scale>
        <p:origin x="-60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AAFC-A51D-124F-B57B-9D298C7CCD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AAFC-A51D-124F-B57B-9D298C7CC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AAFC-A51D-124F-B57B-9D298C7CC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3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2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3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5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9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0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86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3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5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83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6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7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7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22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44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7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64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8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2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8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4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23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8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4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6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7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7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11" cy="61141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5936885"/>
            <a:ext cx="6055095" cy="759031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2400" dirty="0" smtClean="0">
                <a:solidFill>
                  <a:srgbClr val="FFFFFF"/>
                </a:solidFill>
                <a:latin typeface="+mj-lt"/>
                <a:ea typeface="+mj-ea"/>
                <a:cs typeface="Adobe 고딕 Std B"/>
              </a:rPr>
              <a:t>카이노스 치유 사역원</a:t>
            </a:r>
            <a:endParaRPr lang="en-US" sz="2400" dirty="0" smtClean="0">
              <a:solidFill>
                <a:srgbClr val="FFFFFF"/>
              </a:solidFill>
              <a:latin typeface="+mj-lt"/>
              <a:ea typeface="+mj-ea"/>
              <a:cs typeface="Adobe 고딕 Std B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48482"/>
            <a:ext cx="9171211" cy="636643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1192" y="4565877"/>
            <a:ext cx="8713746" cy="87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b="1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3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치유의 기본 원리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88571" y="6025243"/>
            <a:ext cx="6055095" cy="58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ko-KR" altLang="en-US" sz="180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69571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cs typeface="Adobe 고딕 Std B"/>
              </a:rPr>
              <a:t>치유의 기본 원리</a:t>
            </a:r>
            <a:endParaRPr lang="en-US" sz="4800" b="1" dirty="0"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8" y="1585006"/>
            <a:ext cx="8848292" cy="460439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치유의 </a:t>
            </a:r>
            <a:r>
              <a:rPr lang="ko-KR" altLang="en-US" dirty="0">
                <a:solidFill>
                  <a:schemeClr val="tx1"/>
                </a:solidFill>
                <a:ea typeface="Adobe 고딕 Std B"/>
                <a:cs typeface="Adobe 고딕 Std B"/>
              </a:rPr>
              <a:t> 첫번째 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원리는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성경말씀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’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입니다</a:t>
            </a:r>
            <a:endParaRPr lang="en-US" altLang="ko-KR" dirty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30000"/>
              </a:lnSpc>
            </a:pPr>
            <a:endParaRPr lang="en-US" altLang="ko-KR" b="1" dirty="0" smtClean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3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진리를 알지니 </a:t>
            </a:r>
            <a:r>
              <a:rPr lang="ko-KR" altLang="en-US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진리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가 너희를 자유케 하리라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</a:t>
            </a:r>
          </a:p>
          <a:p>
            <a:pPr algn="l">
              <a:lnSpc>
                <a:spcPct val="130000"/>
              </a:lnSpc>
            </a:pPr>
            <a:r>
              <a:rPr lang="en-US" altLang="ko-KR" dirty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요 </a:t>
            </a:r>
            <a:r>
              <a:rPr lang="en-US" altLang="ko-KR" sz="36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8:32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35212"/>
            <a:ext cx="642973" cy="7986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79586" y="1669141"/>
            <a:ext cx="9088941" cy="123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lang="en-US" sz="2400" b="1" dirty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41019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0"/>
            <a:ext cx="8006625" cy="1179286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4800" b="1" dirty="0" smtClean="0">
                <a:cs typeface="Adobe 고딕 Std B"/>
              </a:rPr>
              <a:t>      “ </a:t>
            </a:r>
            <a:r>
              <a:rPr lang="ko-KR" altLang="en-US" sz="4800" b="1" dirty="0" smtClean="0">
                <a:cs typeface="Adobe 고딕 Std B"/>
              </a:rPr>
              <a:t>무엇을 믿을 것인가</a:t>
            </a:r>
            <a:r>
              <a:rPr lang="en-US" altLang="ko-KR" sz="4800" b="1" dirty="0" smtClean="0">
                <a:cs typeface="Adobe 고딕 Std B"/>
              </a:rPr>
              <a:t>? ”</a:t>
            </a:r>
            <a:endParaRPr lang="en-US" sz="4800" b="1" dirty="0"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8" y="1509059"/>
            <a:ext cx="8113191" cy="424948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경험에서 온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Adobe 고딕 Std B"/>
              </a:rPr>
              <a:t>내 생각</a:t>
            </a:r>
            <a:r>
              <a:rPr lang="ko-KR" alt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을 믿을 것인가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?</a:t>
            </a:r>
          </a:p>
          <a:p>
            <a:pPr marL="342900" indent="-342900" algn="l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아니면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Adobe 고딕 Std B"/>
              </a:rPr>
              <a:t>진리의 말씀</a:t>
            </a:r>
            <a:r>
              <a:rPr lang="ko-KR" alt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을 믿을 것인가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?</a:t>
            </a:r>
            <a:endParaRPr lang="en-US" b="1" dirty="0">
              <a:solidFill>
                <a:srgbClr val="000000"/>
              </a:solidFill>
              <a:latin typeface="+mj-lt"/>
              <a:ea typeface="+mj-ea"/>
              <a:cs typeface="Adobe 고딕 Std B"/>
            </a:endParaRPr>
          </a:p>
          <a:p>
            <a:pPr marL="342900" indent="-342900" algn="l">
              <a:lnSpc>
                <a:spcPct val="110000"/>
              </a:lnSpc>
            </a:pPr>
            <a:endParaRPr lang="en-US" b="1" dirty="0" smtClean="0">
              <a:solidFill>
                <a:srgbClr val="000000"/>
              </a:solidFill>
              <a:latin typeface="+mj-lt"/>
              <a:ea typeface="+mj-ea"/>
              <a:cs typeface="Adobe 고딕 Std B"/>
            </a:endParaRPr>
          </a:p>
          <a:p>
            <a:pPr marL="342900" indent="-342900" algn="l">
              <a:lnSpc>
                <a:spcPct val="110000"/>
              </a:lnSpc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“ </a:t>
            </a:r>
            <a:r>
              <a:rPr lang="ko-KR" alt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모든 이론을 파하며 하나님아는 것을 대적하여 높아진 것을 다 파하고 </a:t>
            </a:r>
            <a:r>
              <a:rPr lang="ko-KR" altLang="en-US" b="1" u="sng" dirty="0" smtClean="0">
                <a:solidFill>
                  <a:srgbClr val="FF0000"/>
                </a:solidFill>
                <a:latin typeface="+mj-lt"/>
                <a:ea typeface="+mj-ea"/>
                <a:cs typeface="Adobe 고딕 Std B"/>
              </a:rPr>
              <a:t>모든 생각을 사로잡아 </a:t>
            </a:r>
            <a:r>
              <a:rPr lang="en-US" altLang="ko-KR" b="1" u="sng" dirty="0">
                <a:solidFill>
                  <a:srgbClr val="FF0000"/>
                </a:solidFill>
                <a:latin typeface="+mj-lt"/>
                <a:ea typeface="+mj-ea"/>
                <a:cs typeface="Adobe 고딕 Std B"/>
              </a:rPr>
              <a:t/>
            </a:r>
            <a:br>
              <a:rPr lang="en-US" altLang="ko-KR" b="1" u="sng" dirty="0">
                <a:solidFill>
                  <a:srgbClr val="FF0000"/>
                </a:solidFill>
                <a:latin typeface="+mj-lt"/>
                <a:ea typeface="+mj-ea"/>
                <a:cs typeface="Adobe 고딕 Std B"/>
              </a:rPr>
            </a:br>
            <a:r>
              <a:rPr lang="ko-KR" altLang="en-US" b="1" u="sng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그리스도에게 복종케 하니</a:t>
            </a:r>
            <a:r>
              <a:rPr lang="en-US" altLang="ko-KR" b="1" u="sng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”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    (</a:t>
            </a:r>
            <a:r>
              <a:rPr lang="ko-KR" altLang="en-US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고후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 </a:t>
            </a:r>
            <a:r>
              <a:rPr lang="en-US" altLang="ko-KR" sz="3600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10:5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  <a:ea typeface="+mj-ea"/>
                <a:cs typeface="Adobe 고딕 Std B"/>
              </a:rPr>
              <a:t>)</a:t>
            </a:r>
            <a:endParaRPr lang="en-US" b="1" dirty="0">
              <a:solidFill>
                <a:srgbClr val="000000"/>
              </a:solidFill>
              <a:latin typeface="+mj-lt"/>
              <a:ea typeface="+mj-ea"/>
              <a:cs typeface="Adobe 고딕 Std 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8" y="1669140"/>
            <a:ext cx="8504645" cy="4382035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30000"/>
              </a:lnSpc>
            </a:pPr>
            <a:r>
              <a:rPr lang="ko-KR" altLang="en-US" sz="3300" b="1" dirty="0" smtClean="0">
                <a:solidFill>
                  <a:srgbClr val="000000"/>
                </a:solidFill>
                <a:latin typeface="+mj-lt"/>
                <a:cs typeface="Adobe 고딕 Std B"/>
              </a:rPr>
              <a:t>회개는 죄로 인해 마귀에게 준 권리를 취소시킨다</a:t>
            </a:r>
            <a:r>
              <a:rPr lang="en-US" altLang="ko-KR" sz="3300" b="1" dirty="0" smtClean="0">
                <a:solidFill>
                  <a:srgbClr val="000000"/>
                </a:solidFill>
                <a:latin typeface="+mj-lt"/>
                <a:cs typeface="Adobe 고딕 Std B"/>
              </a:rPr>
              <a:t>.</a:t>
            </a:r>
            <a:br>
              <a:rPr lang="en-US" altLang="ko-KR" sz="3300" b="1" dirty="0" smtClean="0">
                <a:solidFill>
                  <a:srgbClr val="000000"/>
                </a:solidFill>
                <a:latin typeface="+mj-lt"/>
                <a:cs typeface="Adobe 고딕 Std B"/>
              </a:rPr>
            </a:br>
            <a:endParaRPr lang="en-US" altLang="ko-KR" sz="3300" b="1" dirty="0" smtClean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오직 너희 </a:t>
            </a:r>
            <a:r>
              <a:rPr lang="ko-KR" altLang="en-US" sz="2800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죄악</a:t>
            </a:r>
            <a:r>
              <a:rPr lang="ko-KR" altLang="en-US" sz="28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이 너희와 너희 하나님 사이를 내었고 너희 죄가 그 얼굴을 가리워서 너희를 듣지 않으시게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함이니 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</a:t>
            </a:r>
          </a:p>
          <a:p>
            <a:pPr algn="l"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사</a:t>
            </a:r>
            <a:r>
              <a:rPr lang="ko-KR" altLang="en-US" sz="28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59: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2)</a:t>
            </a:r>
          </a:p>
          <a:p>
            <a:pPr algn="l">
              <a:lnSpc>
                <a:spcPct val="150000"/>
              </a:lnSpc>
            </a:pPr>
            <a:endParaRPr lang="en-US" altLang="ko-KR" sz="2800" b="1" dirty="0" smtClean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 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자기의 </a:t>
            </a:r>
            <a:r>
              <a:rPr lang="ko-KR" altLang="en-US" sz="2800" b="1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죄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를 숨기는 자는 형통치 못하나 </a:t>
            </a:r>
            <a:r>
              <a:rPr lang="ko-KR" altLang="en-US" sz="2800" b="1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죄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를 자복하고 버리는 자는 불쌍히 여김을 받으리라 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  (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잠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28:13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35212"/>
            <a:ext cx="642973" cy="7986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79586" y="1669141"/>
            <a:ext cx="9088941" cy="123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lang="en-US" sz="2400" b="1" dirty="0">
              <a:solidFill>
                <a:prstClr val="black"/>
              </a:solidFill>
              <a:cs typeface="Adobe 고딕 Std B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69571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>
                <a:ea typeface="Adobe 고딕 Std B"/>
                <a:cs typeface="Adobe 고딕 Std B"/>
              </a:rPr>
              <a:t>치유의 두번째 </a:t>
            </a:r>
            <a:r>
              <a:rPr lang="ko-KR" altLang="en-US" sz="4800" u="sng" dirty="0">
                <a:ea typeface="Adobe 고딕 Std B"/>
                <a:cs typeface="Adobe 고딕 Std B"/>
              </a:rPr>
              <a:t>원리는</a:t>
            </a:r>
            <a:r>
              <a:rPr lang="ko-KR" altLang="en-US" sz="4800" dirty="0">
                <a:ea typeface="Adobe 고딕 Std B"/>
                <a:cs typeface="Adobe 고딕 Std B"/>
              </a:rPr>
              <a:t> </a:t>
            </a:r>
            <a:r>
              <a:rPr lang="en-US" altLang="ko-KR" sz="4800" b="1" dirty="0">
                <a:ea typeface="Adobe 고딕 Std B"/>
                <a:cs typeface="Adobe 고딕 Std B"/>
              </a:rPr>
              <a:t>‘</a:t>
            </a:r>
            <a:r>
              <a:rPr lang="ko-KR" altLang="en-US" sz="4800" dirty="0">
                <a:solidFill>
                  <a:srgbClr val="FF0000"/>
                </a:solidFill>
                <a:ea typeface="Adobe 고딕 Std B"/>
                <a:cs typeface="Adobe 고딕 Std B"/>
              </a:rPr>
              <a:t>회개</a:t>
            </a:r>
            <a:r>
              <a:rPr lang="en-US" altLang="ko-KR" sz="4800" b="1" dirty="0">
                <a:ea typeface="Adobe 고딕 Std B"/>
                <a:cs typeface="Adobe 고딕 Std B"/>
              </a:rPr>
              <a:t>’</a:t>
            </a:r>
            <a:r>
              <a:rPr lang="en-US" altLang="ko-KR" sz="4800" dirty="0">
                <a:ea typeface="Adobe 고딕 Std B"/>
                <a:cs typeface="Adobe 고딕 Std B"/>
              </a:rPr>
              <a:t> </a:t>
            </a:r>
            <a:r>
              <a:rPr lang="ko-KR" altLang="en-US" sz="4800" dirty="0">
                <a:ea typeface="Adobe 고딕 Std B"/>
                <a:cs typeface="Adobe 고딕 Std B"/>
              </a:rPr>
              <a:t>입니다</a:t>
            </a:r>
            <a:endParaRPr lang="en-US" altLang="ko-KR" sz="4800" dirty="0"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05297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8" y="611193"/>
            <a:ext cx="8717133" cy="5130038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ko-KR" altLang="en-US" sz="44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치유의 세번째 원리는 </a:t>
            </a:r>
            <a:r>
              <a:rPr lang="en-US" altLang="ko-KR" sz="44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‘</a:t>
            </a:r>
            <a:r>
              <a:rPr lang="ko-KR" altLang="en-US" sz="4400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용</a:t>
            </a:r>
            <a:r>
              <a:rPr lang="ko-KR" altLang="en-US" sz="4400" dirty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서</a:t>
            </a:r>
            <a:r>
              <a:rPr lang="en-US" altLang="ko-KR" sz="44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’</a:t>
            </a:r>
            <a:r>
              <a:rPr lang="en-US" altLang="ko-KR" sz="44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ko-KR" altLang="en-US" sz="44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입니다</a:t>
            </a:r>
            <a:endParaRPr lang="en-US" altLang="ko-KR" sz="4400" dirty="0" smtClean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30000"/>
              </a:lnSpc>
            </a:pPr>
            <a:endParaRPr lang="en-US" altLang="ko-KR" sz="4000" dirty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30000"/>
              </a:lnSpc>
            </a:pPr>
            <a:r>
              <a:rPr lang="en-US" altLang="ko-KR" sz="35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 </a:t>
            </a:r>
            <a:r>
              <a:rPr lang="ko-KR" altLang="en-US" sz="35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너희가 사람의 과실을 용서하면 너희 천부께서도 너희    과실을 용서하시려니와 </a:t>
            </a:r>
            <a:r>
              <a:rPr lang="ko-KR" altLang="en-US" sz="3500" b="1" u="sng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너희가 사람의 과실을 용서하지  아니하면 </a:t>
            </a:r>
            <a:r>
              <a:rPr lang="ko-KR" altLang="en-US" sz="35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너희 아버지께서도 너희 과실을 용서하지  아니하시리라 </a:t>
            </a:r>
            <a:r>
              <a:rPr lang="en-US" altLang="ko-KR" sz="35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</a:t>
            </a:r>
          </a:p>
          <a:p>
            <a:pPr algn="l">
              <a:lnSpc>
                <a:spcPct val="13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(</a:t>
            </a:r>
            <a:r>
              <a:rPr lang="ko-KR" altLang="en-US" sz="28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마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6:14-15 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35212"/>
            <a:ext cx="642973" cy="7986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79586" y="1669141"/>
            <a:ext cx="9088941" cy="123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lang="en-US" sz="2400" b="1" dirty="0">
              <a:solidFill>
                <a:prstClr val="black"/>
              </a:solidFill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4363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3657"/>
            <a:ext cx="9144000" cy="10559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smtClean="0">
                <a:solidFill>
                  <a:srgbClr val="FF0000"/>
                </a:solidFill>
                <a:ea typeface="Adobe 고딕 Std B"/>
                <a:cs typeface="Adobe 고딕 Std B"/>
              </a:rPr>
              <a:t>하나님의 주권</a:t>
            </a:r>
            <a:r>
              <a:rPr lang="ko-KR" altLang="en-US" dirty="0" smtClean="0">
                <a:ea typeface="Adobe 고딕 Std B"/>
                <a:cs typeface="Adobe 고딕 Std B"/>
              </a:rPr>
              <a:t>에</a:t>
            </a:r>
            <a:r>
              <a:rPr lang="ko-KR" altLang="en-US" dirty="0" smtClean="0">
                <a:solidFill>
                  <a:srgbClr val="FF0000"/>
                </a:solidFill>
                <a:ea typeface="Adobe 고딕 Std B"/>
                <a:cs typeface="Adobe 고딕 Std B"/>
              </a:rPr>
              <a:t> </a:t>
            </a:r>
            <a:r>
              <a:rPr lang="ko-KR" altLang="en-US" dirty="0" smtClean="0">
                <a:ea typeface="Adobe 고딕 Std B"/>
                <a:cs typeface="Adobe 고딕 Std B"/>
              </a:rPr>
              <a:t>순복해야 합니다</a:t>
            </a:r>
            <a:endParaRPr lang="en-US" altLang="ko-KR" dirty="0">
              <a:ea typeface="Adobe 고딕 Std B"/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8" y="1545771"/>
            <a:ext cx="8490326" cy="5438473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36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 </a:t>
            </a:r>
            <a:endParaRPr lang="en-US" altLang="ko-KR" dirty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 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내 사랑하는 자들아 너희가 친히 원수를 갚지 말고 하나님의 진노하심에 맡기라 기록되었으되 원수갚는 것이 내게 있으니 내가 갚으리라고 주께서 말씀하시니라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    (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롬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12:19)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35212"/>
            <a:ext cx="642973" cy="7986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79586" y="1669141"/>
            <a:ext cx="9088941" cy="123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lang="en-US" sz="2400" b="1" dirty="0">
              <a:solidFill>
                <a:prstClr val="black"/>
              </a:solidFill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26479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3657"/>
            <a:ext cx="9144000" cy="10559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dirty="0" smtClean="0">
                <a:solidFill>
                  <a:srgbClr val="FF0000"/>
                </a:solidFill>
                <a:ea typeface="Adobe 고딕 Std B"/>
                <a:cs typeface="Adobe 고딕 Std B"/>
              </a:rPr>
              <a:t>부모공경</a:t>
            </a:r>
            <a:r>
              <a:rPr lang="ko-KR" altLang="en-US" sz="4000" dirty="0" smtClean="0">
                <a:ea typeface="Adobe 고딕 Std B"/>
                <a:cs typeface="Adobe 고딕 Std B"/>
              </a:rPr>
              <a:t>은 약속있는 첫 계명입니다</a:t>
            </a:r>
            <a:endParaRPr lang="en-US" altLang="ko-KR" sz="4000" dirty="0">
              <a:ea typeface="Adobe 고딕 Std B"/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9" y="1545771"/>
            <a:ext cx="8265586" cy="5438473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3600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  </a:t>
            </a:r>
            <a:endParaRPr lang="en-US" altLang="ko-KR" dirty="0">
              <a:solidFill>
                <a:schemeClr val="tx1"/>
              </a:solidFill>
              <a:latin typeface="+mj-lt"/>
              <a:ea typeface="Adobe 고딕 Std B"/>
              <a:cs typeface="Adobe 고딕 Std B"/>
            </a:endParaRPr>
          </a:p>
          <a:p>
            <a:pPr algn="l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 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자녀들아 너희 부모를 주 안에서 순종하라 이것이 옳으니라 네 아버지와 어머니를 공경하라 이것이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약속있는 첫 계명이니 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이는 네가 잘 되고 땅에서 장수하리라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    (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엡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6:1-3)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35212"/>
            <a:ext cx="642973" cy="7986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79586" y="1669141"/>
            <a:ext cx="9088941" cy="123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lang="en-US" sz="2400" b="1" dirty="0">
              <a:solidFill>
                <a:prstClr val="black"/>
              </a:solidFill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60778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8" y="555171"/>
            <a:ext cx="8825990" cy="555617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dirty="0" smtClean="0">
                <a:solidFill>
                  <a:schemeClr val="tx1"/>
                </a:solidFill>
                <a:ea typeface="Adobe 고딕 Std B"/>
                <a:cs typeface="Adobe 고딕 Std B"/>
              </a:rPr>
              <a:t>내 마음에 먼저 </a:t>
            </a:r>
            <a:r>
              <a:rPr lang="ko-KR" altLang="en-US" sz="4000" dirty="0" smtClean="0">
                <a:solidFill>
                  <a:srgbClr val="FF0000"/>
                </a:solidFill>
                <a:ea typeface="Adobe 고딕 Std B"/>
                <a:cs typeface="Adobe 고딕 Std B"/>
              </a:rPr>
              <a:t>천국</a:t>
            </a:r>
            <a:r>
              <a:rPr lang="ko-KR" altLang="en-US" sz="4000" dirty="0" smtClean="0">
                <a:solidFill>
                  <a:schemeClr val="tx1"/>
                </a:solidFill>
                <a:ea typeface="Adobe 고딕 Std B"/>
                <a:cs typeface="Adobe 고딕 Std B"/>
              </a:rPr>
              <a:t>이 임해야 합니다</a:t>
            </a:r>
            <a:endParaRPr lang="en-US" altLang="ko-KR" sz="4000" dirty="0">
              <a:solidFill>
                <a:schemeClr val="tx1"/>
              </a:solidFill>
              <a:ea typeface="Adobe 고딕 Std B"/>
              <a:cs typeface="Adobe 고딕 Std B"/>
            </a:endParaRPr>
          </a:p>
          <a:p>
            <a:pPr>
              <a:lnSpc>
                <a:spcPct val="130000"/>
              </a:lnSpc>
            </a:pPr>
            <a:endParaRPr lang="en-US" altLang="ko-KR" sz="4400" dirty="0">
              <a:solidFill>
                <a:schemeClr val="tx1"/>
              </a:solidFill>
              <a:ea typeface="Adobe 고딕 Std B"/>
              <a:cs typeface="Adobe 고딕 Std B"/>
            </a:endParaRPr>
          </a:p>
          <a:p>
            <a:pPr algn="l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“ 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하나님의 나라는 먹는 것과 마시는 것이  아니요 오직 성령안에서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의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와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평강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과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Adobe 고딕 Std B"/>
                <a:cs typeface="Adobe 고딕 Std B"/>
              </a:rPr>
              <a:t>희락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이라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”  </a:t>
            </a:r>
            <a:b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</a:b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롬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  <a:ea typeface="Adobe 고딕 Std B"/>
                <a:cs typeface="Adobe 고딕 Std B"/>
              </a:rPr>
              <a:t>14:17)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35212"/>
            <a:ext cx="642973" cy="7986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79586" y="1669141"/>
            <a:ext cx="9088941" cy="123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lang="en-US" sz="2400" b="1" dirty="0">
              <a:solidFill>
                <a:prstClr val="black"/>
              </a:solidFill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135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223</Words>
  <Application>Microsoft Macintosh PowerPoint</Application>
  <PresentationFormat>On-screen Show (4:3)</PresentationFormat>
  <Paragraphs>37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3_Office Theme</vt:lpstr>
      <vt:lpstr>4_Office Theme</vt:lpstr>
      <vt:lpstr>1_Office Theme</vt:lpstr>
      <vt:lpstr>PowerPoint Presentation</vt:lpstr>
      <vt:lpstr>치유의 기본 원리</vt:lpstr>
      <vt:lpstr>      “ 무엇을 믿을 것인가? ”</vt:lpstr>
      <vt:lpstr>치유의 두번째 원리는 ‘회개’ 입니다</vt:lpstr>
      <vt:lpstr>PowerPoint Presentation</vt:lpstr>
      <vt:lpstr>하나님의 주권에 순복해야 합니다</vt:lpstr>
      <vt:lpstr>부모공경은 약속있는 첫 계명입니다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152</cp:revision>
  <dcterms:created xsi:type="dcterms:W3CDTF">2014-04-06T16:51:04Z</dcterms:created>
  <dcterms:modified xsi:type="dcterms:W3CDTF">2017-06-12T00:05:35Z</dcterms:modified>
</cp:coreProperties>
</file>