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9"/>
  </p:notesMasterIdLst>
  <p:sldIdLst>
    <p:sldId id="272" r:id="rId2"/>
    <p:sldId id="259" r:id="rId3"/>
    <p:sldId id="275" r:id="rId4"/>
    <p:sldId id="261" r:id="rId5"/>
    <p:sldId id="276" r:id="rId6"/>
    <p:sldId id="27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87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AAFC-A51D-124F-B57B-9D298C7CCD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1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치유의 필요성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8006625" cy="1179286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4000" b="1" dirty="0" smtClean="0">
                <a:latin typeface="+mj-ea"/>
                <a:cs typeface="Adobe 고딕 Std B"/>
              </a:rPr>
              <a:t>‘</a:t>
            </a:r>
            <a:r>
              <a:rPr lang="ko-KR" altLang="en-US" sz="4000" b="1" dirty="0"/>
              <a:t>마음의 중요성</a:t>
            </a:r>
            <a:r>
              <a:rPr lang="en-US" sz="4000" dirty="0"/>
              <a:t> </a:t>
            </a:r>
            <a:r>
              <a:rPr lang="en-US" altLang="ko-KR" sz="4000" b="1" dirty="0" smtClean="0">
                <a:latin typeface="+mj-ea"/>
                <a:cs typeface="Adobe 고딕 Std B"/>
              </a:rPr>
              <a:t>’</a:t>
            </a:r>
            <a:endParaRPr lang="en-US" sz="4000" b="1" dirty="0">
              <a:latin typeface="+mj-ea"/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228" y="1868336"/>
            <a:ext cx="8117776" cy="4597365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 smtClean="0">
                <a:solidFill>
                  <a:srgbClr val="0000FF"/>
                </a:solidFill>
                <a:latin typeface="+mj-ea"/>
                <a:cs typeface="Adobe 고딕 Std B"/>
              </a:rPr>
              <a:t>잠</a:t>
            </a:r>
            <a:r>
              <a:rPr lang="en-US" altLang="ko-KR" b="1" dirty="0">
                <a:solidFill>
                  <a:srgbClr val="0000FF"/>
                </a:solidFill>
                <a:latin typeface="+mj-ea"/>
                <a:cs typeface="Adobe 고딕 Std B"/>
              </a:rPr>
              <a:t>4:23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cs typeface="Adobe 고딕 Std B"/>
              </a:rPr>
              <a:t>- “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cs typeface="Adobe 고딕 Std B"/>
              </a:rPr>
              <a:t>무릇 지킬만한 것보다 더욱 </a:t>
            </a:r>
            <a:r>
              <a:rPr lang="ko-KR" altLang="en-US" b="1" u="sng" dirty="0">
                <a:solidFill>
                  <a:srgbClr val="000000"/>
                </a:solidFill>
                <a:latin typeface="+mj-ea"/>
                <a:cs typeface="Adobe 고딕 Std B"/>
              </a:rPr>
              <a:t>네 마음을 </a:t>
            </a:r>
            <a:endParaRPr lang="en-US" altLang="ko-KR" b="1" u="sng" dirty="0" smtClean="0">
              <a:solidFill>
                <a:srgbClr val="000000"/>
              </a:solidFill>
              <a:latin typeface="+mj-ea"/>
              <a:cs typeface="Adobe 고딕 Std B"/>
            </a:endParaRPr>
          </a:p>
          <a:p>
            <a:pPr algn="l"/>
            <a:r>
              <a:rPr lang="ko-KR" altLang="en-US" b="1" u="sng" dirty="0" smtClean="0">
                <a:solidFill>
                  <a:srgbClr val="000000"/>
                </a:solidFill>
                <a:latin typeface="+mj-ea"/>
                <a:cs typeface="Adobe 고딕 Std B"/>
              </a:rPr>
              <a:t>지키라 </a:t>
            </a:r>
            <a:r>
              <a:rPr lang="ko-KR" altLang="en-US" b="1" dirty="0" smtClean="0">
                <a:solidFill>
                  <a:srgbClr val="000000"/>
                </a:solidFill>
                <a:latin typeface="+mj-ea"/>
                <a:cs typeface="Adobe 고딕 Std B"/>
              </a:rPr>
              <a:t>생명의</a:t>
            </a:r>
            <a:r>
              <a:rPr lang="en-US" altLang="ko-KR" b="1" dirty="0" smtClean="0">
                <a:solidFill>
                  <a:srgbClr val="000000"/>
                </a:solidFill>
                <a:latin typeface="+mj-ea"/>
                <a:cs typeface="Adobe 고딕 Std B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+mj-ea"/>
                <a:cs typeface="Adobe 고딕 Std B"/>
              </a:rPr>
              <a:t>근원이 </a:t>
            </a:r>
            <a:r>
              <a:rPr lang="ko-KR" altLang="en-US" b="1" dirty="0">
                <a:solidFill>
                  <a:srgbClr val="000000"/>
                </a:solidFill>
                <a:latin typeface="+mj-ea"/>
                <a:cs typeface="Adobe 고딕 Std B"/>
              </a:rPr>
              <a:t>이에서 남이라</a:t>
            </a:r>
            <a:r>
              <a:rPr lang="ko-KR" altLang="en-US" b="1" dirty="0" smtClean="0">
                <a:solidFill>
                  <a:srgbClr val="000000"/>
                </a:solidFill>
                <a:latin typeface="+mj-ea"/>
                <a:cs typeface="Adobe 고딕 Std B"/>
              </a:rPr>
              <a:t>”</a:t>
            </a:r>
            <a:endParaRPr lang="en-US" altLang="ko-KR" b="1" dirty="0" smtClean="0">
              <a:solidFill>
                <a:srgbClr val="000000"/>
              </a:solidFill>
              <a:latin typeface="+mj-ea"/>
              <a:cs typeface="Adobe 고딕 Std B"/>
            </a:endParaRPr>
          </a:p>
          <a:p>
            <a:pPr algn="l"/>
            <a:endParaRPr lang="ko-KR" altLang="en-US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잠언 </a:t>
            </a:r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16:32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</a:t>
            </a:r>
            <a:r>
              <a:rPr lang="en-US" altLang="ko-KR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“</a:t>
            </a:r>
            <a:r>
              <a:rPr lang="ko-KR" altLang="en-US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노하기를 더디하는 자는 용사보다 낫고 </a:t>
            </a:r>
            <a:r>
              <a:rPr lang="ko-KR" altLang="en-US" b="1" u="sng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자기의 </a:t>
            </a:r>
            <a:r>
              <a:rPr lang="en-US" altLang="ko-KR" b="1" u="sng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b="1" u="sng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마음을 다스리는 자</a:t>
            </a:r>
            <a:r>
              <a:rPr lang="ko-KR" altLang="en-US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는 성을 빼앗는 </a:t>
            </a:r>
            <a:endParaRPr lang="en-US" altLang="ko-KR" b="1" dirty="0" smtClean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자보다 나으니라”</a:t>
            </a:r>
            <a:endParaRPr lang="ko-KR" altLang="en-US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0"/>
            <a:ext cx="8006625" cy="1179286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4000" b="1" dirty="0" smtClean="0">
                <a:latin typeface="+mj-ea"/>
                <a:cs typeface="Adobe 고딕 Std B"/>
              </a:rPr>
              <a:t>‘</a:t>
            </a:r>
            <a:r>
              <a:rPr lang="ko-KR" altLang="en-US" sz="4000" b="1" dirty="0" smtClean="0">
                <a:latin typeface="+mj-ea"/>
                <a:cs typeface="Adobe 고딕 Std B"/>
              </a:rPr>
              <a:t>상한 </a:t>
            </a:r>
            <a:r>
              <a:rPr lang="ko-KR" altLang="en-US" sz="4000" b="1" dirty="0">
                <a:latin typeface="+mj-ea"/>
                <a:cs typeface="Adobe 고딕 Std B"/>
              </a:rPr>
              <a:t>마음을 치유하시는 </a:t>
            </a:r>
            <a:r>
              <a:rPr lang="ko-KR" altLang="en-US" sz="4000" b="1" dirty="0" smtClean="0">
                <a:latin typeface="+mj-ea"/>
                <a:cs typeface="Adobe 고딕 Std B"/>
              </a:rPr>
              <a:t>하나님</a:t>
            </a:r>
            <a:r>
              <a:rPr lang="en-US" altLang="ko-KR" sz="4000" b="1" dirty="0" smtClean="0">
                <a:latin typeface="+mj-ea"/>
                <a:cs typeface="Adobe 고딕 Std B"/>
              </a:rPr>
              <a:t>’</a:t>
            </a:r>
            <a:endParaRPr lang="en-US" sz="4000" b="1" dirty="0">
              <a:latin typeface="+mj-ea"/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228" y="1451429"/>
            <a:ext cx="7721983" cy="4844142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왕상</a:t>
            </a:r>
            <a:r>
              <a:rPr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8:39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“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주만 홀로 사람의 </a:t>
            </a:r>
            <a:r>
              <a:rPr lang="ko-KR" altLang="en-US" sz="2800" b="1" u="sng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마음을 다 아심이니이다</a:t>
            </a:r>
            <a:r>
              <a:rPr lang="ko-KR" altLang="en-US" sz="28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”</a:t>
            </a:r>
            <a:endParaRPr lang="en-US" altLang="ko-KR" sz="2800" b="1" dirty="0" smtClean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endParaRPr lang="ko-KR" altLang="en-US" sz="28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sz="2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시</a:t>
            </a:r>
            <a:r>
              <a:rPr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147:3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“</a:t>
            </a:r>
            <a:r>
              <a:rPr lang="ko-KR" altLang="en-US" sz="2800" b="1" u="sng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상심한 자를 고치시며 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저희 상처를 싸매시는도다</a:t>
            </a:r>
            <a:r>
              <a:rPr lang="ko-KR" altLang="en-US" sz="28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”</a:t>
            </a:r>
            <a:endParaRPr lang="en-US" altLang="ko-KR" sz="2800" b="1" dirty="0" smtClean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endParaRPr lang="ko-KR" altLang="en-US" sz="28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sz="2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겔</a:t>
            </a:r>
            <a:r>
              <a:rPr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Adobe 고딕 Std B"/>
              </a:rPr>
              <a:t>36:26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“</a:t>
            </a:r>
            <a:r>
              <a:rPr lang="ko-KR" altLang="en-US" sz="2800" b="1" u="sng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새 영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을 너희 속에 두고 </a:t>
            </a:r>
            <a:r>
              <a:rPr lang="ko-KR" altLang="en-US" sz="2800" b="1" u="sng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새 마음을 너희에게 주되 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너희 육신에서 굳은 마음을 제하고 </a:t>
            </a:r>
            <a:r>
              <a:rPr lang="ko-KR" altLang="en-US" sz="2800" b="1" u="sng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부드러운 마음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을 줄 것이며”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074323"/>
            <a:ext cx="8205318" cy="1067636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“ 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평강의 하나님이 친히 너희로 온전히 거룩하게 하시고 또 너희 온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영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과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혼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과 </a:t>
            </a:r>
            <a:r>
              <a:rPr lang="ko-KR" altLang="en-US" sz="18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몸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이 우리주 예수 그리스도 강림하실 때에 흠없게 보전되기를 원하노라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”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/>
            </a:r>
            <a:b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</a:b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( 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살전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5:23 )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799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“</a:t>
            </a:r>
            <a:r>
              <a:rPr lang="ko-KR" altLang="en-US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나는 </a:t>
            </a:r>
            <a:r>
              <a:rPr lang="ko-KR" altLang="en-US" sz="4000" b="1" dirty="0">
                <a:solidFill>
                  <a:srgbClr val="000000"/>
                </a:solidFill>
                <a:latin typeface="+mj-ea"/>
                <a:cs typeface="Adobe 고딕 Std B"/>
              </a:rPr>
              <a:t>어떤 </a:t>
            </a:r>
            <a:r>
              <a:rPr lang="ko-KR" altLang="en-US" sz="4000" b="1" dirty="0" smtClean="0">
                <a:solidFill>
                  <a:srgbClr val="0000FF"/>
                </a:solidFill>
                <a:latin typeface="+mj-ea"/>
                <a:cs typeface="Adobe 고딕 Std B"/>
              </a:rPr>
              <a:t>존재</a:t>
            </a:r>
            <a:r>
              <a:rPr lang="ko-KR" altLang="en-US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인가</a:t>
            </a:r>
            <a:r>
              <a:rPr lang="en-US" altLang="ko-KR" sz="4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?”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02634" y="5399997"/>
            <a:ext cx="4570818" cy="103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인간의 세가지 본성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/>
            </a:r>
            <a:b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</a:b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사람은 </a:t>
            </a:r>
            <a:r>
              <a:rPr lang="ko-KR" altLang="en-US" sz="1800" b="1" dirty="0" smtClean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영적존재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로서 혼을 가지고 육체안에 산다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pic>
        <p:nvPicPr>
          <p:cNvPr id="8" name="Picture 7" descr="im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0" y="1616425"/>
            <a:ext cx="6586514" cy="476530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630343" y="1773870"/>
            <a:ext cx="4029710" cy="889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36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SPIRIT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630343" y="2477120"/>
            <a:ext cx="4029710" cy="106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36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SOUL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598858" y="2991437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+mj-ea"/>
                <a:cs typeface="Adobe 고딕 Std B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cs typeface="Adobe 고딕 Std B"/>
              </a:rPr>
              <a:t>생각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cs typeface="Adobe 고딕 Std B"/>
              </a:rPr>
              <a:t>,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cs typeface="Adobe 고딕 Std B"/>
              </a:rPr>
              <a:t> 감정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cs typeface="Adobe 고딕 Std B"/>
              </a:rPr>
              <a:t>,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cs typeface="Adobe 고딕 Std B"/>
              </a:rPr>
              <a:t> 의지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cs typeface="Adobe 고딕 Std B"/>
              </a:rPr>
              <a:t>)</a:t>
            </a:r>
          </a:p>
          <a:p>
            <a:pPr algn="l">
              <a:lnSpc>
                <a:spcPct val="130000"/>
              </a:lnSpc>
            </a:pP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630343" y="3379799"/>
            <a:ext cx="4029710" cy="107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ko-KR" sz="36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89240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01" y="862546"/>
            <a:ext cx="8006625" cy="1179286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800" b="1" dirty="0">
                <a:solidFill>
                  <a:srgbClr val="0000FF"/>
                </a:solidFill>
                <a:latin typeface="+mj-ea"/>
                <a:cs typeface="Adobe 고딕 Std B"/>
              </a:rPr>
              <a:t>“혼은 아직 변화되지 않았다”</a:t>
            </a:r>
            <a:endParaRPr lang="en-US" sz="2800" b="1" dirty="0">
              <a:solidFill>
                <a:srgbClr val="0000FF"/>
              </a:solidFill>
              <a:latin typeface="+mj-ea"/>
              <a:cs typeface="Adobe 고딕 Std B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01" y="1794863"/>
            <a:ext cx="8102352" cy="4500708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“ 너희는 이 세대를 본받지 말고 오직 </a:t>
            </a:r>
            <a:r>
              <a:rPr lang="ko-KR" altLang="en-US" sz="2800" b="1" u="sng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마음</a:t>
            </a:r>
            <a:r>
              <a:rPr lang="en-US" altLang="ko-KR" sz="2800" b="1" u="sng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(mind)</a:t>
            </a:r>
            <a:r>
              <a:rPr lang="ko-KR" altLang="en-US" sz="2800" b="1" u="sng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을 </a:t>
            </a:r>
            <a:endParaRPr lang="en-US" altLang="ko-KR" sz="2800" b="1" u="sng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sz="2800" b="1" u="sng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새롭게 </a:t>
            </a:r>
            <a:r>
              <a:rPr lang="ko-KR" altLang="en-US" sz="2800" b="1" u="sng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함으로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 변화를 받아</a:t>
            </a:r>
            <a:r>
              <a:rPr lang="en-US" altLang="ko-KR" sz="2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..” 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– 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롬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12:</a:t>
            </a:r>
            <a:r>
              <a:rPr lang="en-US" altLang="ko-KR" sz="28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2</a:t>
            </a:r>
          </a:p>
          <a:p>
            <a:pPr algn="l"/>
            <a:endParaRPr lang="ko-KR" altLang="en-US" sz="28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1)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영의 치유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예수님을 영접함으로 영이 거듭난다</a:t>
            </a:r>
          </a:p>
          <a:p>
            <a:pPr algn="l"/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2)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혼의 치유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영이 거듭난 후에 혼이 변화되기 시작한다</a:t>
            </a:r>
          </a:p>
          <a:p>
            <a:pPr algn="l"/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3)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육의 치유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- 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마음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영혼</a:t>
            </a:r>
            <a: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)</a:t>
            </a:r>
            <a:r>
              <a:rPr lang="ko-KR" altLang="en-US" sz="20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이 회복됨에 따라 육신이 </a:t>
            </a:r>
            <a:r>
              <a:rPr lang="ko-KR" altLang="en-US" sz="20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강건해진다</a:t>
            </a:r>
            <a:endParaRPr lang="en-US" altLang="ko-KR" sz="2000" b="1" dirty="0" smtClean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endParaRPr lang="ko-KR" altLang="en-US" sz="20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  <a:p>
            <a:pPr algn="l"/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“ 혼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성품</a:t>
            </a:r>
            <a:r>
              <a:rPr lang="en-US" altLang="ko-KR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)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이 새롭게 변화되기 위해서는 치유가 필요하며 </a:t>
            </a:r>
            <a:r>
              <a:rPr lang="ko-KR" altLang="en-US" sz="28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 성령께서 </a:t>
            </a:r>
            <a:r>
              <a:rPr lang="ko-KR" altLang="en-US" sz="28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이 성화의 과정을 인도하시고 도와주신다 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4501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4000" b="1" dirty="0" smtClean="0">
                <a:latin typeface="+mj-ea"/>
                <a:cs typeface="Adobe 고딕 Std B"/>
              </a:rPr>
              <a:t>“</a:t>
            </a:r>
            <a:r>
              <a:rPr lang="ko-KR" altLang="en-US" sz="4000" b="1" dirty="0" smtClean="0">
                <a:latin typeface="+mj-ea"/>
                <a:cs typeface="Adobe 고딕 Std B"/>
              </a:rPr>
              <a:t>왜 나는 변화되지 않을까</a:t>
            </a:r>
            <a:r>
              <a:rPr lang="en-US" altLang="ko-KR" sz="4000" b="1" dirty="0" smtClean="0">
                <a:latin typeface="+mj-ea"/>
                <a:cs typeface="Adobe 고딕 Std B"/>
              </a:rPr>
              <a:t>?”</a:t>
            </a:r>
            <a:endParaRPr lang="en-US" sz="4000" b="1" dirty="0"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6596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9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799" y="0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Adobe 고딕 Std B"/>
              </a:rPr>
              <a:t>“왜 치유가 필요할까</a:t>
            </a:r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Adobe 고딕 Std B"/>
              </a:rPr>
              <a:t>?”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Adobe 고딕 Std B"/>
            </a:endParaRPr>
          </a:p>
        </p:txBody>
      </p:sp>
      <p:pic>
        <p:nvPicPr>
          <p:cNvPr id="4" name="Picture 3" descr="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0" y="1179286"/>
            <a:ext cx="5077277" cy="45249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292564" y="3180370"/>
            <a:ext cx="2319453" cy="902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63671" y="4555381"/>
            <a:ext cx="1448346" cy="10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6677569" y="2634563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죄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,</a:t>
            </a: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 상처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751036" y="4188011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악한영</a:t>
            </a:r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291908" y="5924738"/>
            <a:ext cx="7083314" cy="1067636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“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너희가 하나님의 성전인 것과 하나님의 성령이 너희안에 거하시는 것을 알지 못하느뇨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”</a:t>
            </a:r>
            <a:r>
              <a:rPr lang="ko-KR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- </a:t>
            </a:r>
            <a:r>
              <a:rPr lang="ko-KR" altLang="en-US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고전 </a:t>
            </a:r>
            <a:r>
              <a:rPr lang="en-US" altLang="ko-KR" sz="1800" b="1" dirty="0">
                <a:solidFill>
                  <a:schemeClr val="tx1"/>
                </a:solidFill>
                <a:latin typeface="+mj-ea"/>
                <a:ea typeface="+mj-ea"/>
                <a:cs typeface="Adobe 고딕 Std B"/>
              </a:rPr>
              <a:t>3:16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99" y="4601681"/>
            <a:ext cx="9524283" cy="168739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“죄는 상처를 낳고 상처는 또 다른 죄를 낳는다”</a:t>
            </a:r>
          </a:p>
          <a:p>
            <a:pPr algn="l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“내가 남에게 지은 죄는 </a:t>
            </a:r>
            <a:r>
              <a:rPr lang="ko-KR" altLang="en-US" sz="22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회개</a:t>
            </a:r>
            <a:r>
              <a:rPr lang="ko-KR" altLang="en-US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해야 하고</a:t>
            </a:r>
            <a:r>
              <a:rPr lang="en-US" altLang="ko-KR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, </a:t>
            </a:r>
            <a:r>
              <a:rPr lang="ko-KR" altLang="en-US" sz="2200" b="1" dirty="0" smtClean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남이 </a:t>
            </a:r>
            <a:r>
              <a:rPr lang="ko-KR" altLang="en-US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내게 준 상처는 </a:t>
            </a:r>
            <a:r>
              <a:rPr lang="ko-KR" altLang="en-US" sz="2200" b="1" dirty="0">
                <a:solidFill>
                  <a:srgbClr val="FF0000"/>
                </a:solidFill>
                <a:latin typeface="+mj-ea"/>
                <a:ea typeface="+mj-ea"/>
                <a:cs typeface="Adobe 고딕 Std B"/>
              </a:rPr>
              <a:t>용서</a:t>
            </a:r>
            <a:r>
              <a:rPr lang="ko-KR" altLang="en-US" sz="2200" b="1" dirty="0">
                <a:solidFill>
                  <a:srgbClr val="000000"/>
                </a:solidFill>
                <a:latin typeface="+mj-ea"/>
                <a:ea typeface="+mj-ea"/>
                <a:cs typeface="Adobe 고딕 Std B"/>
              </a:rPr>
              <a:t>해야 한다”</a:t>
            </a:r>
            <a:endParaRPr lang="en-US" altLang="ko-KR" sz="2200" b="1" dirty="0">
              <a:solidFill>
                <a:srgbClr val="000000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6323" y="10496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+mj-ea"/>
                <a:cs typeface="Adobe 고딕 Std B"/>
              </a:rPr>
              <a:t>‘죄와 상처의 사이클’</a:t>
            </a:r>
            <a:endParaRPr lang="en-US" sz="4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pic>
        <p:nvPicPr>
          <p:cNvPr id="2" name="Picture 1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98" y="1375012"/>
            <a:ext cx="2953623" cy="296108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73560" y="1179286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죄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38458" y="2570246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상처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37041" y="3845949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죄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83665" y="2570246"/>
            <a:ext cx="4029710" cy="7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j-ea"/>
                <a:cs typeface="Adobe 고딕 Std B"/>
              </a:rPr>
              <a:t>상처</a:t>
            </a:r>
            <a:endParaRPr lang="en-US" altLang="ko-KR" sz="3600" b="1" dirty="0" smtClean="0">
              <a:solidFill>
                <a:schemeClr val="tx1"/>
              </a:solidFill>
              <a:latin typeface="+mj-ea"/>
              <a:ea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19675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308</Words>
  <Application>Microsoft Macintosh PowerPoint</Application>
  <PresentationFormat>On-screen Show (4:3)</PresentationFormat>
  <Paragraphs>47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KAINOS HEALING MINISTRY</vt:lpstr>
      <vt:lpstr>‘마음의 중요성 ’</vt:lpstr>
      <vt:lpstr>‘상한 마음을 치유하시는 하나님’</vt:lpstr>
      <vt:lpstr>PowerPoint Presentation</vt:lpstr>
      <vt:lpstr>“혼은 아직 변화되지 않았다”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126</cp:revision>
  <dcterms:created xsi:type="dcterms:W3CDTF">2014-04-06T16:51:04Z</dcterms:created>
  <dcterms:modified xsi:type="dcterms:W3CDTF">2015-09-18T18:27:40Z</dcterms:modified>
</cp:coreProperties>
</file>