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DE5"/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35" d="100"/>
          <a:sy n="135" d="100"/>
        </p:scale>
        <p:origin x="-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10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두려</a:t>
            </a:r>
            <a:r>
              <a:rPr lang="ko-KR" altLang="en-US" sz="3200" b="1" dirty="0">
                <a:solidFill>
                  <a:srgbClr val="000000"/>
                </a:solidFill>
                <a:latin typeface="+mj-ea"/>
                <a:cs typeface="Adobe 고딕 Std B"/>
              </a:rPr>
              <a:t>움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의 치유 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193768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깨어나라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신자의 가장 시급한 문제</a:t>
            </a:r>
            <a:r>
              <a:rPr lang="en-US" altLang="ko-KR" dirty="0" smtClean="0"/>
              <a:t>- </a:t>
            </a:r>
            <a:r>
              <a:rPr lang="ko-KR" altLang="en-US" dirty="0" smtClean="0"/>
              <a:t>깨어나야 한다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죄사함받은 믿음</a:t>
            </a:r>
            <a:r>
              <a:rPr lang="ko-KR" altLang="en-US" dirty="0" smtClean="0"/>
              <a:t>만으로는 마귀와의 영적전투에서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이길 </a:t>
            </a:r>
            <a:r>
              <a:rPr lang="ko-KR" altLang="en-US" dirty="0" smtClean="0"/>
              <a:t>수 없다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주님은 재림하실때 어린 양이 아닌</a:t>
            </a:r>
            <a:r>
              <a:rPr lang="en-US" altLang="ko-KR" dirty="0" smtClean="0"/>
              <a:t>, </a:t>
            </a:r>
            <a:r>
              <a:rPr lang="ko-KR" altLang="en-US" b="1" dirty="0" smtClean="0">
                <a:solidFill>
                  <a:srgbClr val="0070C0"/>
                </a:solidFill>
              </a:rPr>
              <a:t>왕</a:t>
            </a:r>
            <a:r>
              <a:rPr lang="ko-KR" altLang="en-US" dirty="0" smtClean="0"/>
              <a:t>으로서 오신다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왕으로 오실 주님을 맞이하기 위해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하나님의 나라를 준비</a:t>
            </a:r>
            <a:r>
              <a:rPr lang="ko-KR" altLang="en-US" dirty="0" smtClean="0"/>
              <a:t>해야 한다</a:t>
            </a:r>
            <a:endParaRPr lang="en-US" altLang="ko-K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두려움</a:t>
            </a:r>
            <a:r>
              <a:rPr lang="ko-KR" altLang="en-US" b="1" dirty="0" smtClean="0"/>
              <a:t>은 단지 </a:t>
            </a:r>
            <a:r>
              <a:rPr lang="ko-KR" altLang="en-US" b="1" dirty="0" smtClean="0">
                <a:solidFill>
                  <a:srgbClr val="C00000"/>
                </a:solidFill>
              </a:rPr>
              <a:t>감정</a:t>
            </a:r>
            <a:r>
              <a:rPr lang="ko-KR" altLang="en-US" b="1" dirty="0" smtClean="0"/>
              <a:t>일까</a:t>
            </a:r>
            <a:r>
              <a:rPr lang="en-US" altLang="ko-KR" b="1" dirty="0" smtClean="0"/>
              <a:t>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55096" cy="4525963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신앙생활은 </a:t>
            </a:r>
            <a:r>
              <a:rPr lang="ko-KR" altLang="en-US" b="1" u="sng" dirty="0" smtClean="0">
                <a:solidFill>
                  <a:srgbClr val="0070C0"/>
                </a:solidFill>
                <a:latin typeface="+mj-ea"/>
                <a:ea typeface="+mj-ea"/>
              </a:rPr>
              <a:t>믿음과 두려움의 싸움</a:t>
            </a:r>
            <a:r>
              <a:rPr lang="ko-KR" altLang="en-US" dirty="0" smtClean="0">
                <a:latin typeface="+mj-ea"/>
                <a:ea typeface="+mj-ea"/>
              </a:rPr>
              <a:t>이다</a:t>
            </a:r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dirty="0" smtClean="0">
                <a:latin typeface="+mj-ea"/>
                <a:ea typeface="+mj-ea"/>
              </a:rPr>
              <a:t> </a:t>
            </a:r>
          </a:p>
          <a:p>
            <a:r>
              <a:rPr lang="en-US" dirty="0" smtClean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하나님이 우리에게 주신 것은 두려워하는 마음이 아니요 오직 능력과 사랑과 근신하는 마음이니</a:t>
            </a:r>
            <a:r>
              <a:rPr lang="en-US" dirty="0" smtClean="0">
                <a:latin typeface="+mj-ea"/>
                <a:ea typeface="+mj-ea"/>
              </a:rPr>
              <a:t>”</a:t>
            </a:r>
            <a:br>
              <a:rPr lang="en-US" dirty="0" smtClean="0">
                <a:latin typeface="+mj-ea"/>
                <a:ea typeface="+mj-ea"/>
              </a:rPr>
            </a:br>
            <a:r>
              <a:rPr lang="en-US" dirty="0" smtClean="0">
                <a:latin typeface="+mj-ea"/>
                <a:ea typeface="+mj-ea"/>
              </a:rPr>
              <a:t> </a:t>
            </a:r>
            <a:r>
              <a:rPr lang="en-US" dirty="0" smtClean="0"/>
              <a:t>-</a:t>
            </a:r>
            <a:r>
              <a:rPr lang="en-US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딤후</a:t>
            </a:r>
            <a:r>
              <a:rPr lang="en-US" altLang="ko-KR" dirty="0" smtClean="0">
                <a:latin typeface="+mj-ea"/>
                <a:ea typeface="+mj-ea"/>
              </a:rPr>
              <a:t>1:7</a:t>
            </a:r>
          </a:p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두려움은 사단이 인간을 지배하려고 쓰는 무기중에 </a:t>
            </a:r>
            <a:r>
              <a:rPr lang="ko-KR" altLang="en-US" b="1" u="sng" dirty="0" smtClean="0">
                <a:solidFill>
                  <a:srgbClr val="0070C0"/>
                </a:solidFill>
                <a:latin typeface="+mj-ea"/>
                <a:ea typeface="+mj-ea"/>
              </a:rPr>
              <a:t>가장 강력한 무기</a:t>
            </a:r>
            <a:r>
              <a:rPr lang="ko-KR" altLang="en-US" dirty="0" smtClean="0">
                <a:latin typeface="+mj-ea"/>
                <a:ea typeface="+mj-ea"/>
              </a:rPr>
              <a:t>이다</a:t>
            </a:r>
            <a:endParaRPr lang="en-US" altLang="ko-KR" dirty="0" smtClean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9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왜 </a:t>
            </a:r>
            <a:r>
              <a:rPr lang="ko-KR" altLang="en-US" b="1" dirty="0" smtClean="0">
                <a:solidFill>
                  <a:srgbClr val="C00000"/>
                </a:solidFill>
              </a:rPr>
              <a:t>두려움</a:t>
            </a:r>
            <a:r>
              <a:rPr lang="ko-KR" altLang="en-US" b="1" dirty="0" smtClean="0"/>
              <a:t>이 오는가</a:t>
            </a:r>
            <a:r>
              <a:rPr lang="en-US" altLang="ko-KR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626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</a:t>
            </a:r>
            <a:r>
              <a:rPr lang="ko-KR" altLang="en-US" dirty="0"/>
              <a:t>너희 염려를 다 주께 맡겨버리라 이는 저가 너희를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권고하심이니라 </a:t>
            </a:r>
            <a:r>
              <a:rPr lang="ko-KR" altLang="en-US" dirty="0"/>
              <a:t>근신하라 깨어라 너희 대적 마귀가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우는 </a:t>
            </a:r>
            <a:r>
              <a:rPr lang="ko-KR" altLang="en-US" dirty="0"/>
              <a:t>사자같이 두루 다니며 삼킬 자를 찾나니 너희는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믿음을 </a:t>
            </a:r>
            <a:r>
              <a:rPr lang="ko-KR" altLang="en-US" dirty="0"/>
              <a:t>굳게 하여 저를 대적하라</a:t>
            </a:r>
            <a:r>
              <a:rPr lang="en-US" dirty="0"/>
              <a:t>” </a:t>
            </a:r>
            <a:r>
              <a:rPr lang="en-US" dirty="0"/>
              <a:t>- </a:t>
            </a:r>
            <a:r>
              <a:rPr lang="ko-KR" altLang="en-US" dirty="0" smtClean="0"/>
              <a:t>벧전</a:t>
            </a:r>
            <a:r>
              <a:rPr lang="en-US" dirty="0" smtClean="0"/>
              <a:t> </a:t>
            </a:r>
            <a:r>
              <a:rPr lang="en-US" dirty="0" smtClean="0"/>
              <a:t>5:7-9</a:t>
            </a:r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문제를 해결하는 것보다 더 중요한 것은 내가 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u="sng" dirty="0" smtClean="0">
                <a:solidFill>
                  <a:srgbClr val="C00000"/>
                </a:solidFill>
              </a:rPr>
              <a:t>믿음안에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있는가 </a:t>
            </a:r>
            <a:r>
              <a:rPr lang="ko-KR" altLang="en-US" dirty="0" smtClean="0"/>
              <a:t>하는 문제이다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두려움과 염려는 내가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하나님과 분리되어 </a:t>
            </a:r>
            <a:r>
              <a:rPr lang="en-US" altLang="ko-KR" b="1" u="sng" dirty="0" smtClean="0">
                <a:solidFill>
                  <a:srgbClr val="0070C0"/>
                </a:solidFill>
              </a:rPr>
              <a:t/>
            </a:r>
            <a:br>
              <a:rPr lang="en-US" altLang="ko-KR" b="1" u="sng" dirty="0" smtClean="0">
                <a:solidFill>
                  <a:srgbClr val="0070C0"/>
                </a:solidFill>
              </a:rPr>
            </a:br>
            <a:r>
              <a:rPr lang="ko-KR" altLang="en-US" b="1" u="sng" dirty="0" smtClean="0">
                <a:solidFill>
                  <a:srgbClr val="0070C0"/>
                </a:solidFill>
              </a:rPr>
              <a:t>있다는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증거</a:t>
            </a:r>
            <a:r>
              <a:rPr lang="ko-KR" altLang="en-US" dirty="0" smtClean="0"/>
              <a:t>이다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4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사람에 대한 </a:t>
            </a:r>
            <a:r>
              <a:rPr lang="ko-KR" altLang="en-US" b="1" dirty="0" smtClean="0">
                <a:solidFill>
                  <a:srgbClr val="C00000"/>
                </a:solidFill>
              </a:rPr>
              <a:t>두려움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“</a:t>
            </a:r>
            <a:r>
              <a:rPr lang="ko-KR" altLang="en-US" dirty="0" smtClean="0"/>
              <a:t>사울이 사무엘에게 이르되 내가 범죄하였나이다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내가 </a:t>
            </a:r>
            <a:r>
              <a:rPr lang="ko-KR" altLang="en-US" dirty="0" smtClean="0"/>
              <a:t>여호와의 명령과 당신의 말씀을 어긴 것은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내가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백성을 두려워하여 </a:t>
            </a:r>
            <a:r>
              <a:rPr lang="ko-KR" altLang="en-US" dirty="0" smtClean="0"/>
              <a:t>그 말을 청종하였음이니이다</a:t>
            </a:r>
            <a:r>
              <a:rPr lang="en-US" altLang="ko-KR" dirty="0" smtClean="0"/>
              <a:t>”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15:24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“</a:t>
            </a:r>
            <a:r>
              <a:rPr lang="ko-KR" altLang="en-US" dirty="0" smtClean="0"/>
              <a:t>사울이 가로되 내가 범죄하였을찌라도 청하옵나니 </a:t>
            </a:r>
            <a:r>
              <a:rPr lang="ko-KR" altLang="en-US" u="sng" dirty="0" smtClean="0">
                <a:solidFill>
                  <a:srgbClr val="0070C0"/>
                </a:solidFill>
              </a:rPr>
              <a:t>내 백성의 장로들의 앞과 이스라엘의 앞에서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나를 </a:t>
            </a:r>
            <a:r>
              <a:rPr lang="en-US" altLang="ko-KR" b="1" u="sng" dirty="0" smtClean="0">
                <a:solidFill>
                  <a:srgbClr val="0070C0"/>
                </a:solidFill>
              </a:rPr>
              <a:t/>
            </a:r>
            <a:br>
              <a:rPr lang="en-US" altLang="ko-KR" b="1" u="sng" dirty="0" smtClean="0">
                <a:solidFill>
                  <a:srgbClr val="0070C0"/>
                </a:solidFill>
              </a:rPr>
            </a:br>
            <a:r>
              <a:rPr lang="ko-KR" altLang="en-US" b="1" u="sng" dirty="0" smtClean="0">
                <a:solidFill>
                  <a:srgbClr val="0070C0"/>
                </a:solidFill>
              </a:rPr>
              <a:t>높이사 </a:t>
            </a:r>
            <a:r>
              <a:rPr lang="ko-KR" altLang="en-US" dirty="0" smtClean="0"/>
              <a:t>나와 함께 돌아가서 나로 당신의 하나님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여호와께 </a:t>
            </a:r>
            <a:r>
              <a:rPr lang="ko-KR" altLang="en-US" dirty="0" smtClean="0"/>
              <a:t>경배하게 하소서</a:t>
            </a:r>
            <a:r>
              <a:rPr lang="en-US" altLang="ko-KR" dirty="0" smtClean="0"/>
              <a:t>”- </a:t>
            </a:r>
            <a:r>
              <a:rPr lang="ko-KR" altLang="en-US" dirty="0" smtClean="0"/>
              <a:t>삼상</a:t>
            </a:r>
            <a:r>
              <a:rPr lang="en-US" altLang="ko-KR" dirty="0" smtClean="0"/>
              <a:t>15:30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내 </a:t>
            </a:r>
            <a:r>
              <a:rPr lang="ko-KR" altLang="en-US" b="1" dirty="0" smtClean="0">
                <a:solidFill>
                  <a:srgbClr val="0070C0"/>
                </a:solidFill>
              </a:rPr>
              <a:t>믿음</a:t>
            </a:r>
            <a:r>
              <a:rPr lang="ko-KR" altLang="en-US" b="1" dirty="0" smtClean="0"/>
              <a:t>은 온전한가</a:t>
            </a:r>
            <a:r>
              <a:rPr lang="en-US" altLang="ko-KR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 (</a:t>
            </a:r>
            <a:r>
              <a:rPr lang="ko-KR" altLang="en-US" dirty="0"/>
              <a:t>생략</a:t>
            </a:r>
            <a:r>
              <a:rPr lang="en-US" altLang="ko-KR" dirty="0"/>
              <a:t>) </a:t>
            </a:r>
            <a:r>
              <a:rPr lang="ko-KR" altLang="en-US" dirty="0"/>
              <a:t>그러나 인자가 올 때에 세상에서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b="1" u="sng" dirty="0" smtClean="0">
                <a:solidFill>
                  <a:srgbClr val="0070C0"/>
                </a:solidFill>
              </a:rPr>
              <a:t>믿음을 </a:t>
            </a:r>
            <a:r>
              <a:rPr lang="ko-KR" altLang="en-US" b="1" u="sng" dirty="0">
                <a:solidFill>
                  <a:srgbClr val="0070C0"/>
                </a:solidFill>
              </a:rPr>
              <a:t>보겠느냐 </a:t>
            </a:r>
            <a:r>
              <a:rPr lang="ko-KR" altLang="en-US" dirty="0"/>
              <a:t>하시니라</a:t>
            </a:r>
            <a:r>
              <a:rPr lang="en-US" altLang="ko-KR" dirty="0"/>
              <a:t>”- </a:t>
            </a:r>
            <a:r>
              <a:rPr lang="ko-KR" altLang="en-US" dirty="0"/>
              <a:t>눅</a:t>
            </a:r>
            <a:r>
              <a:rPr lang="en-US" altLang="ko-KR" dirty="0"/>
              <a:t>18:8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ko-KR" altLang="en-US" dirty="0" smtClean="0"/>
              <a:t>그러나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두려워하는 자</a:t>
            </a:r>
            <a:r>
              <a:rPr lang="ko-KR" altLang="en-US" dirty="0" smtClean="0"/>
              <a:t>들과 믿지 아니하는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자들과 </a:t>
            </a:r>
            <a:r>
              <a:rPr lang="ko-KR" altLang="en-US" dirty="0" smtClean="0"/>
              <a:t>흉악한 자들과 살인자들과 행음자들과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술객들과 </a:t>
            </a:r>
            <a:r>
              <a:rPr lang="ko-KR" altLang="en-US" dirty="0" smtClean="0"/>
              <a:t>우상 숭배자들과 모든 거짓말하는자들은 불과 유황으로 타는 못에 참예하리니 이것이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둘째 사망</a:t>
            </a:r>
            <a:r>
              <a:rPr lang="ko-KR" altLang="en-US" dirty="0" smtClean="0"/>
              <a:t>이라</a:t>
            </a:r>
            <a:r>
              <a:rPr lang="en-US" altLang="ko-KR" dirty="0" smtClean="0"/>
              <a:t>”- </a:t>
            </a:r>
            <a:r>
              <a:rPr lang="ko-KR" altLang="en-US" dirty="0" smtClean="0"/>
              <a:t>계</a:t>
            </a:r>
            <a:r>
              <a:rPr lang="en-US" altLang="ko-KR" dirty="0" smtClean="0"/>
              <a:t>21:8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4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두려움</a:t>
            </a:r>
            <a:r>
              <a:rPr lang="ko-KR" altLang="en-US" b="1" dirty="0" smtClean="0"/>
              <a:t>을 이기는 </a:t>
            </a:r>
            <a:r>
              <a:rPr lang="ko-KR" altLang="en-US" b="1" dirty="0" smtClean="0">
                <a:solidFill>
                  <a:srgbClr val="0070C0"/>
                </a:solidFill>
              </a:rPr>
              <a:t>믿음</a:t>
            </a:r>
            <a:r>
              <a:rPr lang="ko-KR" altLang="en-US" b="1" dirty="0" smtClean="0"/>
              <a:t>을 가지려면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 </a:t>
            </a:r>
            <a:r>
              <a:rPr lang="ko-KR" altLang="en-US" dirty="0" smtClean="0"/>
              <a:t>      예수님을 </a:t>
            </a:r>
            <a:r>
              <a:rPr lang="ko-KR" altLang="en-US" b="1" dirty="0" smtClean="0">
                <a:solidFill>
                  <a:srgbClr val="C00000"/>
                </a:solidFill>
              </a:rPr>
              <a:t>왕과 주인으로</a:t>
            </a:r>
            <a:r>
              <a:rPr lang="ko-KR" altLang="en-US" dirty="0" smtClean="0"/>
              <a:t> 모시자</a:t>
            </a:r>
            <a:endParaRPr lang="en-US" altLang="ko-KR" dirty="0" smtClean="0"/>
          </a:p>
          <a:p>
            <a:endParaRPr lang="en-US" dirty="0" smtClean="0"/>
          </a:p>
          <a:p>
            <a:r>
              <a:rPr lang="en-US" dirty="0" smtClean="0"/>
              <a:t>“ </a:t>
            </a:r>
            <a:r>
              <a:rPr lang="ko-KR" altLang="en-US" b="1" dirty="0">
                <a:solidFill>
                  <a:srgbClr val="0070C0"/>
                </a:solidFill>
              </a:rPr>
              <a:t>하나님의 나라</a:t>
            </a:r>
            <a:r>
              <a:rPr lang="ko-KR" altLang="en-US" dirty="0"/>
              <a:t>는 먹는 것과 마시는 것이 아니요 오직 성령안에서 의와 평강과 희락이라</a:t>
            </a:r>
            <a:r>
              <a:rPr lang="en-US" dirty="0"/>
              <a:t>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ko-KR" altLang="en-US" dirty="0" smtClean="0"/>
              <a:t>롬</a:t>
            </a:r>
            <a:r>
              <a:rPr lang="en-US" altLang="ko-KR" dirty="0" smtClean="0"/>
              <a:t>14:17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하나님의 나라는 </a:t>
            </a:r>
            <a:r>
              <a:rPr lang="ko-KR" altLang="en-US" u="sng" dirty="0" smtClean="0"/>
              <a:t>먼저 마음에 임해야 </a:t>
            </a:r>
            <a:r>
              <a:rPr lang="ko-KR" altLang="en-US" dirty="0" smtClean="0"/>
              <a:t>차츰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삶으로 </a:t>
            </a:r>
            <a:r>
              <a:rPr lang="ko-KR" altLang="en-US" dirty="0" smtClean="0"/>
              <a:t>확장될 수 있다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879853" y="1752600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C00000"/>
                </a:solidFill>
              </a:rPr>
              <a:t>하나님의 나라</a:t>
            </a:r>
            <a:r>
              <a:rPr lang="ko-KR" altLang="en-US" b="1" dirty="0" smtClean="0"/>
              <a:t>를 먼저 구하라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ko-KR" altLang="en-US" dirty="0"/>
              <a:t>너희는 무엇을 먹을까 무엇을 마실까 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구하지 </a:t>
            </a:r>
            <a:r>
              <a:rPr lang="ko-KR" altLang="en-US" dirty="0"/>
              <a:t>말며 근심하지도 말라 이 모든 것은 세상 백성들이 구하는 </a:t>
            </a:r>
            <a:r>
              <a:rPr lang="ko-KR" altLang="en-US" dirty="0" smtClean="0"/>
              <a:t>것이라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너희 </a:t>
            </a:r>
            <a:r>
              <a:rPr lang="ko-KR" altLang="en-US" dirty="0"/>
              <a:t>아버지께서 이런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것이 </a:t>
            </a:r>
            <a:r>
              <a:rPr lang="ko-KR" altLang="en-US" dirty="0"/>
              <a:t>너희에게 있어야 </a:t>
            </a:r>
            <a:r>
              <a:rPr lang="ko-KR" altLang="en-US" dirty="0" smtClean="0"/>
              <a:t>될</a:t>
            </a:r>
            <a:r>
              <a:rPr lang="en-US" altLang="ko-KR" dirty="0" smtClean="0"/>
              <a:t> </a:t>
            </a:r>
            <a:r>
              <a:rPr lang="ko-KR" altLang="en-US" dirty="0" smtClean="0"/>
              <a:t>줄을 아시느니라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오직 </a:t>
            </a:r>
            <a:r>
              <a:rPr lang="ko-KR" altLang="en-US" dirty="0"/>
              <a:t>너희는 </a:t>
            </a:r>
            <a:r>
              <a:rPr lang="ko-KR" altLang="en-US" b="1" u="sng" dirty="0">
                <a:solidFill>
                  <a:srgbClr val="C00000"/>
                </a:solidFill>
              </a:rPr>
              <a:t>그의 나라를 </a:t>
            </a:r>
            <a:r>
              <a:rPr lang="ko-KR" altLang="en-US" b="1" u="sng" dirty="0" smtClean="0">
                <a:solidFill>
                  <a:srgbClr val="C00000"/>
                </a:solidFill>
              </a:rPr>
              <a:t>구하라</a:t>
            </a:r>
            <a:r>
              <a:rPr lang="en-US" altLang="ko-KR" b="1" u="sng" dirty="0">
                <a:solidFill>
                  <a:srgbClr val="C00000"/>
                </a:solidFill>
              </a:rPr>
              <a:t> </a:t>
            </a:r>
            <a:r>
              <a:rPr lang="ko-KR" altLang="en-US" dirty="0" smtClean="0"/>
              <a:t>그리하면</a:t>
            </a:r>
            <a:r>
              <a:rPr lang="en-US" altLang="ko-KR" dirty="0" smtClean="0"/>
              <a:t>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이런 것을 </a:t>
            </a:r>
            <a:r>
              <a:rPr lang="ko-KR" altLang="en-US" b="1" u="sng" dirty="0">
                <a:solidFill>
                  <a:srgbClr val="0070C0"/>
                </a:solidFill>
              </a:rPr>
              <a:t>너희에게 더하시리라 </a:t>
            </a:r>
            <a:r>
              <a:rPr lang="ko-KR" altLang="en-US" dirty="0" smtClean="0"/>
              <a:t>적은 </a:t>
            </a:r>
            <a:r>
              <a:rPr lang="ko-KR" altLang="en-US" dirty="0"/>
              <a:t>무리여 </a:t>
            </a:r>
            <a:r>
              <a:rPr lang="ko-KR" altLang="en-US" b="1" u="sng" dirty="0">
                <a:solidFill>
                  <a:srgbClr val="C00000"/>
                </a:solidFill>
              </a:rPr>
              <a:t>무서워 말라 </a:t>
            </a:r>
            <a:r>
              <a:rPr lang="en-US" altLang="ko-KR" b="1" u="sng" dirty="0" smtClean="0">
                <a:solidFill>
                  <a:srgbClr val="C00000"/>
                </a:solidFill>
              </a:rPr>
              <a:t/>
            </a:r>
            <a:br>
              <a:rPr lang="en-US" altLang="ko-KR" b="1" u="sng" dirty="0" smtClean="0">
                <a:solidFill>
                  <a:srgbClr val="C00000"/>
                </a:solidFill>
              </a:rPr>
            </a:br>
            <a:r>
              <a:rPr lang="ko-KR" altLang="en-US" dirty="0" smtClean="0"/>
              <a:t>너희 </a:t>
            </a:r>
            <a:r>
              <a:rPr lang="ko-KR" altLang="en-US" dirty="0"/>
              <a:t>아버지께서 </a:t>
            </a:r>
            <a:r>
              <a:rPr lang="ko-KR" altLang="en-US" dirty="0" smtClean="0"/>
              <a:t>그 </a:t>
            </a:r>
            <a:r>
              <a:rPr lang="ko-KR" altLang="en-US" dirty="0" smtClean="0"/>
              <a:t>나라를 </a:t>
            </a:r>
            <a:r>
              <a:rPr lang="ko-KR" altLang="en-US" dirty="0"/>
              <a:t>너희에게 주시기를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더하시리라</a:t>
            </a:r>
            <a:r>
              <a:rPr lang="en-US" dirty="0" smtClean="0"/>
              <a:t>” - </a:t>
            </a:r>
            <a:r>
              <a:rPr lang="ko-KR" altLang="en-US" dirty="0" smtClean="0"/>
              <a:t>눅</a:t>
            </a:r>
            <a:r>
              <a:rPr lang="en-US" dirty="0"/>
              <a:t>12:29-32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8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0070C0"/>
                </a:solidFill>
              </a:rPr>
              <a:t>사랑</a:t>
            </a:r>
            <a:r>
              <a:rPr lang="ko-KR" altLang="en-US" b="1" dirty="0"/>
              <a:t>은</a:t>
            </a:r>
            <a:r>
              <a:rPr lang="ko-KR" altLang="en-US" b="1" dirty="0" smtClean="0"/>
              <a:t> 두려움을 이긴다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ko-KR" altLang="en-US" dirty="0"/>
              <a:t>사랑안에 두려움이 없고 </a:t>
            </a:r>
            <a:r>
              <a:rPr lang="ko-KR" altLang="en-US" b="1" u="sng" dirty="0">
                <a:solidFill>
                  <a:srgbClr val="C00000"/>
                </a:solidFill>
              </a:rPr>
              <a:t>온전한 사랑이 </a:t>
            </a:r>
            <a:r>
              <a:rPr lang="en-US" altLang="ko-KR" b="1" u="sng" dirty="0">
                <a:solidFill>
                  <a:srgbClr val="C00000"/>
                </a:solidFill>
              </a:rPr>
              <a:t/>
            </a:r>
            <a:br>
              <a:rPr lang="en-US" altLang="ko-KR" b="1" u="sng" dirty="0">
                <a:solidFill>
                  <a:srgbClr val="C00000"/>
                </a:solidFill>
              </a:rPr>
            </a:br>
            <a:r>
              <a:rPr lang="ko-KR" altLang="en-US" b="1" u="sng" dirty="0" smtClean="0">
                <a:solidFill>
                  <a:srgbClr val="C00000"/>
                </a:solidFill>
              </a:rPr>
              <a:t>두려움을 </a:t>
            </a:r>
            <a:r>
              <a:rPr lang="ko-KR" altLang="en-US" b="1" u="sng" dirty="0">
                <a:solidFill>
                  <a:srgbClr val="C00000"/>
                </a:solidFill>
              </a:rPr>
              <a:t>내어 쫓나니 </a:t>
            </a:r>
            <a:r>
              <a:rPr lang="ko-KR" altLang="en-US" dirty="0"/>
              <a:t>두려움에는 형벌이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있음이라 </a:t>
            </a:r>
            <a:r>
              <a:rPr lang="ko-KR" altLang="en-US" dirty="0"/>
              <a:t>두려워하는 자는 사랑 안에서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온전히 이루지 </a:t>
            </a:r>
            <a:r>
              <a:rPr lang="ko-KR" altLang="en-US" dirty="0"/>
              <a:t>못하였느니라</a:t>
            </a:r>
            <a:r>
              <a:rPr lang="en-US" dirty="0"/>
              <a:t>”- </a:t>
            </a:r>
            <a:r>
              <a:rPr lang="ko-KR" altLang="en-US" dirty="0"/>
              <a:t>요일</a:t>
            </a:r>
            <a:r>
              <a:rPr lang="en-US" altLang="ko-KR" dirty="0"/>
              <a:t>4:18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ko-KR" altLang="en-US" dirty="0" smtClean="0"/>
              <a:t>이 모든 일에 우리를 사랑하시는 이로 말미암아 우리가 </a:t>
            </a:r>
            <a:r>
              <a:rPr lang="ko-KR" altLang="en-US" b="1" u="sng" dirty="0" smtClean="0">
                <a:solidFill>
                  <a:srgbClr val="0070C0"/>
                </a:solidFill>
              </a:rPr>
              <a:t>넉넉히 이기느니라</a:t>
            </a:r>
            <a:r>
              <a:rPr lang="en-US" altLang="ko-KR" dirty="0" smtClean="0"/>
              <a:t>” - </a:t>
            </a:r>
            <a:r>
              <a:rPr lang="ko-KR" altLang="en-US" dirty="0" smtClean="0"/>
              <a:t>롬</a:t>
            </a:r>
            <a:r>
              <a:rPr lang="en-US" altLang="ko-KR" dirty="0" smtClean="0"/>
              <a:t>8:37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성령충만</a:t>
            </a:r>
            <a:r>
              <a:rPr lang="en-US" altLang="ko-KR" b="1"/>
              <a:t> </a:t>
            </a:r>
            <a:r>
              <a:rPr lang="en-US" altLang="ko-KR" b="1" smtClean="0"/>
              <a:t>&amp;</a:t>
            </a:r>
            <a:r>
              <a:rPr lang="ko-KR" altLang="en-US" b="1" smtClean="0"/>
              <a:t> </a:t>
            </a:r>
            <a:r>
              <a:rPr lang="ko-KR" altLang="en-US" b="1" dirty="0" smtClean="0"/>
              <a:t>말씀 선포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40704" cy="49831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         </a:t>
            </a:r>
            <a:r>
              <a:rPr lang="ko-KR" altLang="en-US" dirty="0" smtClean="0"/>
              <a:t>매일 </a:t>
            </a:r>
            <a:r>
              <a:rPr lang="ko-KR" altLang="en-US" b="1" dirty="0" smtClean="0">
                <a:solidFill>
                  <a:srgbClr val="C00000"/>
                </a:solidFill>
              </a:rPr>
              <a:t>성령 충만</a:t>
            </a:r>
            <a:r>
              <a:rPr lang="ko-KR" altLang="en-US" dirty="0" smtClean="0"/>
              <a:t>을 구하자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dirty="0" smtClean="0"/>
              <a:t>“ </a:t>
            </a:r>
            <a:r>
              <a:rPr lang="en-US" dirty="0"/>
              <a:t>(</a:t>
            </a:r>
            <a:r>
              <a:rPr lang="ko-KR" altLang="en-US" dirty="0"/>
              <a:t>생략</a:t>
            </a:r>
            <a:r>
              <a:rPr lang="en-US" dirty="0"/>
              <a:t>) </a:t>
            </a:r>
            <a:r>
              <a:rPr lang="ko-KR" altLang="en-US" dirty="0"/>
              <a:t>힘으로 되지 아니하며 능력으로 되지 아니하고 오직 나의 </a:t>
            </a:r>
            <a:r>
              <a:rPr lang="ko-KR" altLang="en-US" b="1" dirty="0" smtClean="0">
                <a:solidFill>
                  <a:srgbClr val="C00000"/>
                </a:solidFill>
              </a:rPr>
              <a:t>영</a:t>
            </a:r>
            <a:r>
              <a:rPr lang="ko-KR" altLang="en-US" dirty="0" smtClean="0"/>
              <a:t> </a:t>
            </a:r>
            <a:r>
              <a:rPr lang="en-US" altLang="ko-KR" dirty="0" smtClean="0"/>
              <a:t>(Holy Spirit) </a:t>
            </a:r>
            <a:r>
              <a:rPr lang="ko-KR" altLang="en-US" dirty="0" smtClean="0"/>
              <a:t>으로 </a:t>
            </a:r>
            <a:r>
              <a:rPr lang="ko-KR" altLang="en-US" dirty="0"/>
              <a:t>되느니라</a:t>
            </a:r>
            <a:r>
              <a:rPr lang="en-US" dirty="0"/>
              <a:t>” - </a:t>
            </a:r>
            <a:r>
              <a:rPr lang="ko-KR" altLang="en-US" dirty="0" smtClean="0"/>
              <a:t>슥</a:t>
            </a:r>
            <a:r>
              <a:rPr lang="en-US" altLang="ko-KR" dirty="0" smtClean="0"/>
              <a:t>4:6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진리의 </a:t>
            </a:r>
            <a:r>
              <a:rPr lang="ko-KR" altLang="en-US" b="1" dirty="0">
                <a:solidFill>
                  <a:srgbClr val="0070C0"/>
                </a:solidFill>
              </a:rPr>
              <a:t>말씀을 선포</a:t>
            </a:r>
            <a:r>
              <a:rPr lang="ko-KR" altLang="en-US" dirty="0"/>
              <a:t>하자</a:t>
            </a:r>
            <a:endParaRPr lang="en-US" altLang="ko-KR" dirty="0"/>
          </a:p>
          <a:p>
            <a:endParaRPr lang="en-US" altLang="ko-KR" dirty="0"/>
          </a:p>
          <a:p>
            <a:r>
              <a:rPr lang="en-US" dirty="0"/>
              <a:t>“</a:t>
            </a:r>
            <a:r>
              <a:rPr lang="ko-KR" altLang="en-US" dirty="0"/>
              <a:t>나 여호와가 말하노라 내 말이 불같지 아니하냐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반석을 </a:t>
            </a:r>
            <a:r>
              <a:rPr lang="ko-KR" altLang="en-US" dirty="0"/>
              <a:t>쳐서 부스러뜨리는 방망이같지 아니하냐</a:t>
            </a:r>
            <a:r>
              <a:rPr lang="en-US" dirty="0"/>
              <a:t>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ko-KR" altLang="en-US" dirty="0" smtClean="0"/>
              <a:t>렘</a:t>
            </a:r>
            <a:r>
              <a:rPr lang="en-US" dirty="0"/>
              <a:t>23:29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879853" y="1245541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79853" y="3657600"/>
            <a:ext cx="48920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1" y="5998994"/>
            <a:ext cx="512538" cy="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6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173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KAINOS HEALING MINISTRY</vt:lpstr>
      <vt:lpstr>두려움은 단지 감정일까?</vt:lpstr>
      <vt:lpstr>왜 두려움이 오는가?</vt:lpstr>
      <vt:lpstr>사람에 대한 두려움</vt:lpstr>
      <vt:lpstr>내 믿음은 온전한가?</vt:lpstr>
      <vt:lpstr>두려움을 이기는 믿음을 가지려면</vt:lpstr>
      <vt:lpstr>하나님의 나라를 먼저 구하라</vt:lpstr>
      <vt:lpstr>사랑은 두려움을 이긴다</vt:lpstr>
      <vt:lpstr>성령충만 &amp; 말씀 선포</vt:lpstr>
      <vt:lpstr>깨어나라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136</cp:revision>
  <dcterms:created xsi:type="dcterms:W3CDTF">2014-04-06T16:51:04Z</dcterms:created>
  <dcterms:modified xsi:type="dcterms:W3CDTF">2017-02-26T22:01:58Z</dcterms:modified>
</cp:coreProperties>
</file>