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3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21" d="100"/>
          <a:sy n="121" d="100"/>
        </p:scale>
        <p:origin x="-152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167-69B9-4900-88F0-4CA4E977D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167-69B9-4900-88F0-4CA4E977D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167-69B9-4900-88F0-4CA4E977D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3/27/16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7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치유와 자기부인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6201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자아가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반드시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 죽어야하는 이유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  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042"/>
            <a:ext cx="8229600" cy="462602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자아는 주인이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하나님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이 아니라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자기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이다</a:t>
            </a:r>
            <a:endParaRPr lang="en-US" altLang="ko-KR" sz="28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ko-KR" sz="28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30000"/>
              </a:lnSpc>
            </a:pP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자아는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하나님과 이웃보다 자신을 더 사랑하기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때문에 </a:t>
            </a:r>
            <a:r>
              <a:rPr lang="ko-KR" altLang="en-US" sz="2800" dirty="0">
                <a:latin typeface="나눔고딕"/>
                <a:ea typeface="나눔고딕"/>
                <a:cs typeface="나눔고딕"/>
              </a:rPr>
              <a:t>사랑의 계명따라 살 수 없다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28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30000"/>
              </a:lnSpc>
            </a:pP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자아는 죄와 사망의 권세아래 있기 때문에 죄를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이길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수 없다</a:t>
            </a:r>
            <a:endParaRPr lang="en-US" altLang="ko-KR" sz="2800" dirty="0">
              <a:latin typeface="나눔고딕"/>
              <a:ea typeface="나눔고딕"/>
              <a:cs typeface="나눔고딕"/>
            </a:endParaRPr>
          </a:p>
          <a:p>
            <a:endParaRPr lang="en-US" sz="2800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나눔고딕"/>
                <a:ea typeface="나눔고딕"/>
                <a:cs typeface="나눔고딕"/>
              </a:rPr>
              <a:t>치유 사역의 목표</a:t>
            </a:r>
            <a:endParaRPr lang="en-US" sz="36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862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치유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란 </a:t>
            </a:r>
            <a:r>
              <a:rPr lang="ko-KR" altLang="en-US" dirty="0">
                <a:latin typeface="나눔고딕"/>
                <a:ea typeface="나눔고딕"/>
                <a:cs typeface="나눔고딕"/>
              </a:rPr>
              <a:t>신자가 회개와 용서를 통해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자기부인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을 </a:t>
            </a:r>
            <a:r>
              <a:rPr lang="ko-KR" altLang="en-US" dirty="0">
                <a:latin typeface="나눔고딕"/>
                <a:ea typeface="나눔고딕"/>
                <a:cs typeface="나눔고딕"/>
              </a:rPr>
              <a:t>할 수 있게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도와주어 </a:t>
            </a:r>
            <a:r>
              <a:rPr lang="ko-KR" altLang="en-US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영적 군사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가 </a:t>
            </a:r>
            <a:r>
              <a:rPr lang="ko-KR" altLang="en-US" dirty="0">
                <a:latin typeface="나눔고딕"/>
                <a:ea typeface="나눔고딕"/>
                <a:cs typeface="나눔고딕"/>
              </a:rPr>
              <a:t>되도록 훈련하는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사역이다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자기를 부인해야만 </a:t>
            </a:r>
            <a:r>
              <a:rPr lang="ko-KR" altLang="en-US" dirty="0">
                <a:latin typeface="나눔고딕"/>
                <a:ea typeface="나눔고딕"/>
                <a:cs typeface="나눔고딕"/>
              </a:rPr>
              <a:t>내안의 예수님이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나를 </a:t>
            </a:r>
            <a:r>
              <a:rPr lang="ko-KR" altLang="en-US" dirty="0">
                <a:latin typeface="나눔고딕"/>
                <a:ea typeface="나눔고딕"/>
                <a:cs typeface="나눔고딕"/>
              </a:rPr>
              <a:t>통해 일하실 수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있다</a:t>
            </a:r>
            <a:endParaRPr lang="en-US" altLang="ko-KR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자기를 부인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하라는 것이 무슨 뜻일까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?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”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0892"/>
            <a:ext cx="8686909" cy="441527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이에 예수께서 제자들에게 이르시되 아무든지 나를 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4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따라오려거든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자기를 부인하고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자기 십자가를 지고 나를 좇을 </a:t>
            </a:r>
            <a:r>
              <a:rPr lang="en-US" altLang="ko-KR" sz="2400" dirty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400" dirty="0">
                <a:latin typeface="나눔고딕"/>
                <a:ea typeface="나눔고딕"/>
                <a:cs typeface="나눔고딕"/>
              </a:rPr>
            </a:b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것이니라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.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누구든지 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제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목숨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을 구원코자 하면 잃을 것이요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, 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4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누구든지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나를 위하여 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제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목숨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을 잃으면 찾으리라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”</a:t>
            </a:r>
            <a:br>
              <a:rPr lang="en-US" altLang="ko-KR" sz="2400" dirty="0" smtClean="0">
                <a:latin typeface="나눔고딕"/>
                <a:ea typeface="나눔고딕"/>
                <a:cs typeface="나눔고딕"/>
              </a:rPr>
            </a:b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마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16:24-25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      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4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나눔고딕"/>
                <a:ea typeface="나눔고딕"/>
                <a:cs typeface="나눔고딕"/>
              </a:rPr>
              <a:t>“ 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부인해야 할 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나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는 누구인가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? ”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나눔고딕"/>
                <a:ea typeface="나눔고딕"/>
                <a:cs typeface="나눔고딕"/>
              </a:rPr>
              <a:t>옛사람 </a:t>
            </a: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400" b="1" dirty="0" smtClean="0">
                <a:latin typeface="나눔고딕"/>
                <a:ea typeface="나눔고딕"/>
                <a:cs typeface="나눔고딕"/>
              </a:rPr>
              <a:t>자아</a:t>
            </a: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)-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혼이 높아져서 자기가 주인이 된 존재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누구든지 </a:t>
            </a:r>
            <a:r>
              <a:rPr lang="ko-KR" altLang="en-US" sz="2400" b="1" u="sng" dirty="0">
                <a:latin typeface="나눔고딕"/>
                <a:ea typeface="나눔고딕"/>
                <a:cs typeface="나눔고딕"/>
              </a:rPr>
              <a:t>제 </a:t>
            </a:r>
            <a:r>
              <a:rPr lang="ko-KR" altLang="en-US" sz="2400" b="1" u="sng" dirty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목숨</a:t>
            </a:r>
            <a:r>
              <a:rPr lang="en-US" altLang="ko-KR" sz="2400" b="1" u="sng" dirty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4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프쉬케</a:t>
            </a:r>
            <a:r>
              <a:rPr lang="en-US" altLang="ko-KR" sz="24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4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혼</a:t>
            </a:r>
            <a:r>
              <a:rPr lang="en-US" altLang="ko-KR" sz="2400" b="1" u="sng" dirty="0"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400" b="1" u="sng" dirty="0">
                <a:latin typeface="나눔고딕"/>
                <a:ea typeface="나눔고딕"/>
                <a:cs typeface="나눔고딕"/>
              </a:rPr>
              <a:t>을 구원코자 하면 잃을 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것이요</a:t>
            </a: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누구든지 나를 위하여 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제 </a:t>
            </a:r>
            <a:r>
              <a:rPr lang="ko-KR" altLang="en-US" sz="2400" b="1" u="sng" dirty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목숨</a:t>
            </a:r>
            <a:r>
              <a:rPr lang="en-US" altLang="ko-KR" sz="2400" b="1" u="sng" dirty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4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프쉬케</a:t>
            </a:r>
            <a:r>
              <a:rPr lang="en-US" altLang="ko-KR" sz="24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4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혼</a:t>
            </a:r>
            <a:r>
              <a:rPr lang="en-US" altLang="ko-KR" sz="2400" b="1" u="sng" dirty="0"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400" b="1" u="sng" dirty="0">
                <a:latin typeface="나눔고딕"/>
                <a:ea typeface="나눔고딕"/>
                <a:cs typeface="나눔고딕"/>
              </a:rPr>
              <a:t>을 </a:t>
            </a: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 잃으면 </a:t>
            </a:r>
            <a:r>
              <a:rPr lang="en-US" altLang="ko-KR" sz="2400" b="1" u="sng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400" b="1" u="sng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400" b="1" u="sng" dirty="0" smtClean="0">
                <a:latin typeface="나눔고딕"/>
                <a:ea typeface="나눔고딕"/>
                <a:cs typeface="나눔고딕"/>
              </a:rPr>
              <a:t>찾으리라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”- 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마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16:25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목숨</a:t>
            </a:r>
            <a:r>
              <a:rPr lang="en-US" altLang="ko-KR" sz="2400" dirty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육체적 생명이 아니라 혼이 주인이 된 </a:t>
            </a:r>
            <a:r>
              <a:rPr lang="ko-KR" altLang="en-US" sz="2400" b="1" dirty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혼적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생명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4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400" b="1" dirty="0" smtClean="0">
                <a:latin typeface="나눔고딕"/>
                <a:ea typeface="나눔고딕"/>
                <a:cs typeface="나눔고딕"/>
              </a:rPr>
              <a:t>아담의 생명</a:t>
            </a: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을 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뜻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한다</a:t>
            </a:r>
            <a:endParaRPr lang="en-US" sz="2400" dirty="0">
              <a:latin typeface="나눔고딕"/>
              <a:ea typeface="나눔고딕"/>
              <a:cs typeface="나눔고딕"/>
            </a:endParaRPr>
          </a:p>
          <a:p>
            <a:endParaRPr lang="en-US" sz="2400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1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어떤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생명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으로 살 것인가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?”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성경이 말하는 두 </a:t>
            </a:r>
            <a:r>
              <a:rPr lang="ko-KR" altLang="en-US" sz="2800" dirty="0">
                <a:latin typeface="나눔고딕"/>
                <a:ea typeface="나눔고딕"/>
                <a:cs typeface="나눔고딕"/>
              </a:rPr>
              <a:t>종류의 생명</a:t>
            </a:r>
            <a:endParaRPr lang="en-US" sz="2800" dirty="0" smtClean="0">
              <a:latin typeface="나눔고딕"/>
              <a:ea typeface="나눔고딕"/>
              <a:cs typeface="나눔고딕"/>
            </a:endParaRPr>
          </a:p>
          <a:p>
            <a:endParaRPr lang="en-US" sz="2800" dirty="0">
              <a:latin typeface="나눔고딕"/>
              <a:ea typeface="나눔고딕"/>
              <a:cs typeface="나눔고딕"/>
            </a:endParaRPr>
          </a:p>
          <a:p>
            <a:r>
              <a:rPr lang="en-US" sz="28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자기 생명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프쉬케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혼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을 사랑하는 자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는 잃어버릴 것이요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이세상에서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자기 생명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프쉬케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혼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을 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미워하는 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자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는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영생</a:t>
            </a:r>
            <a:r>
              <a:rPr lang="en-US" altLang="ko-KR" sz="2800" b="1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800" b="1" dirty="0" smtClean="0">
                <a:latin typeface="나눔고딕"/>
                <a:ea typeface="나눔고딕"/>
                <a:cs typeface="나눔고딕"/>
              </a:rPr>
              <a:t>조에</a:t>
            </a:r>
            <a:r>
              <a:rPr lang="en-US" altLang="ko-KR" sz="2800" b="1" dirty="0" smtClean="0"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800" b="1" dirty="0" smtClean="0">
                <a:latin typeface="나눔고딕"/>
                <a:ea typeface="나눔고딕"/>
                <a:cs typeface="나눔고딕"/>
              </a:rPr>
              <a:t>하나님의 생명</a:t>
            </a:r>
            <a:r>
              <a:rPr lang="en-US" altLang="ko-KR" sz="2800" b="1" dirty="0" smtClean="0">
                <a:latin typeface="나눔고딕"/>
                <a:ea typeface="나눔고딕"/>
                <a:cs typeface="나눔고딕"/>
              </a:rPr>
              <a:t>)  </a:t>
            </a:r>
            <a:r>
              <a:rPr lang="en-US" altLang="ko-KR" sz="2800" b="1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b="1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b="1" dirty="0" smtClean="0">
                <a:latin typeface="나눔고딕"/>
                <a:ea typeface="나눔고딕"/>
                <a:cs typeface="나눔고딕"/>
              </a:rPr>
              <a:t>하도록 </a:t>
            </a:r>
            <a:r>
              <a:rPr lang="ko-KR" altLang="en-US" sz="2800" b="1" dirty="0" smtClean="0">
                <a:latin typeface="나눔고딕"/>
                <a:ea typeface="나눔고딕"/>
                <a:cs typeface="나눔고딕"/>
              </a:rPr>
              <a:t>보존하리라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”-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요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12:25</a:t>
            </a:r>
          </a:p>
          <a:p>
            <a:endParaRPr lang="en-US" sz="2800" dirty="0">
              <a:latin typeface="나눔고딕"/>
              <a:ea typeface="나눔고딕"/>
              <a:cs typeface="나눔고딕"/>
            </a:endParaRPr>
          </a:p>
          <a:p>
            <a:r>
              <a:rPr lang="el-GR" sz="2800" b="1" dirty="0" smtClean="0">
                <a:latin typeface="나눔고딕"/>
                <a:ea typeface="나눔고딕"/>
                <a:cs typeface="나눔고딕"/>
              </a:rPr>
              <a:t>ψυχή</a:t>
            </a:r>
            <a:r>
              <a:rPr lang="en-US" sz="28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프쉬케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, soul,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혼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혼적 생명</a:t>
            </a:r>
            <a:endParaRPr lang="en-US" altLang="ko-KR" sz="2800" b="1" dirty="0" smtClean="0">
              <a:solidFill>
                <a:srgbClr val="0000FF"/>
              </a:solidFill>
              <a:latin typeface="나눔고딕"/>
              <a:ea typeface="나눔고딕"/>
              <a:cs typeface="나눔고딕"/>
            </a:endParaRPr>
          </a:p>
          <a:p>
            <a:r>
              <a:rPr lang="el-GR" sz="2800" b="1" dirty="0">
                <a:latin typeface="나눔고딕"/>
                <a:ea typeface="나눔고딕"/>
                <a:cs typeface="나눔고딕"/>
              </a:rPr>
              <a:t> </a:t>
            </a:r>
            <a:r>
              <a:rPr lang="el-GR" sz="2800" b="1" dirty="0" smtClean="0">
                <a:latin typeface="나눔고딕"/>
                <a:ea typeface="나눔고딕"/>
                <a:cs typeface="나눔고딕"/>
              </a:rPr>
              <a:t>ζωή</a:t>
            </a:r>
            <a:r>
              <a:rPr lang="en-US" sz="28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조에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, life, </a:t>
            </a:r>
            <a:r>
              <a:rPr lang="ko-KR" altLang="en-US" sz="28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하나님의 생명</a:t>
            </a:r>
            <a:endParaRPr lang="en-US" altLang="ko-KR" sz="2800" b="1" dirty="0" smtClean="0">
              <a:solidFill>
                <a:srgbClr val="0000FF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3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“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생명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에 따라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주인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이 바뀐다 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”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자기부인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이란 </a:t>
            </a:r>
            <a:r>
              <a:rPr lang="ko-KR" altLang="en-US" u="sng" dirty="0" smtClean="0">
                <a:latin typeface="나눔고딕"/>
                <a:ea typeface="나눔고딕"/>
                <a:cs typeface="나눔고딕"/>
              </a:rPr>
              <a:t>나의 주인이 바뀌었다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는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것을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인정하는 것이다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endParaRPr lang="en-US" dirty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u="sng" dirty="0" smtClean="0">
                <a:latin typeface="나눔고딕"/>
                <a:ea typeface="나눔고딕"/>
                <a:cs typeface="나눔고딕"/>
              </a:rPr>
              <a:t>내가 주인되었던 </a:t>
            </a:r>
            <a:r>
              <a:rPr lang="en-US" altLang="ko-KR" u="sng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옛사람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이 십자가에서 죽고 </a:t>
            </a:r>
            <a:r>
              <a:rPr lang="ko-KR" altLang="en-US" u="sng" dirty="0" smtClean="0">
                <a:latin typeface="나눔고딕"/>
                <a:ea typeface="나눔고딕"/>
                <a:cs typeface="나눔고딕"/>
              </a:rPr>
              <a:t>하나님이 주인인 </a:t>
            </a:r>
            <a:r>
              <a:rPr lang="en-US" altLang="ko-KR" u="sng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새사람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이 되었다는 것을 삶으로 고백하는 것이다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왜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자기를 부인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해야 </a:t>
            </a:r>
            <a:r>
              <a:rPr lang="ko-KR" altLang="en-US" sz="3200" b="1" dirty="0">
                <a:latin typeface="나눔고딕"/>
                <a:ea typeface="나눔고딕"/>
                <a:cs typeface="나눔고딕"/>
              </a:rPr>
              <a:t>되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나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? ”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우리가 알거니와 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우리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옛사람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이 예수와 함께 십자가에 못 박힌 것은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죄의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몸이 멸하여 다시는 우리가 죄에게 종노릇하지 아니하려 함이니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이는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죽은 자가 죄에서 벗어나 의롭다 하심을 얻었음이니라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”-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롬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6:6-7</a:t>
            </a:r>
          </a:p>
          <a:p>
            <a:pPr>
              <a:lnSpc>
                <a:spcPct val="170000"/>
              </a:lnSpc>
            </a:pPr>
            <a:endParaRPr lang="en-US" altLang="ko-KR" sz="28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너희는 유혹의 욕심을 따라 썩어져가는 구습을 좇는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옛사람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을 벗어버리고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오직 심령으로 새롭게 되어 하나님을 따라 의와 진리의 거룩함으로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지으심을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받은 </a:t>
            </a:r>
            <a:r>
              <a:rPr lang="ko-KR" altLang="en-US" sz="28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새사람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을 입으라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”-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엡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4:22-24</a:t>
            </a:r>
          </a:p>
          <a:p>
            <a:pPr>
              <a:lnSpc>
                <a:spcPct val="170000"/>
              </a:lnSpc>
            </a:pPr>
            <a:endParaRPr lang="en-US" altLang="ko-KR" sz="28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70000"/>
              </a:lnSpc>
            </a:pP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영의 변화는 즉각적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이나 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혼의 변화는 점진적</a:t>
            </a:r>
            <a:r>
              <a:rPr lang="ko-KR" altLang="en-US" sz="2800" b="1" dirty="0" smtClean="0">
                <a:latin typeface="나눔고딕"/>
                <a:ea typeface="나눔고딕"/>
                <a:cs typeface="나눔고딕"/>
              </a:rPr>
              <a:t>이기 때문이다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.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영은 새로와졌어도 </a:t>
            </a:r>
            <a:r>
              <a:rPr lang="ko-KR" altLang="en-US" sz="2800" b="1" u="sng" dirty="0" smtClean="0">
                <a:latin typeface="나눔고딕"/>
                <a:ea typeface="나눔고딕"/>
                <a:cs typeface="나눔고딕"/>
              </a:rPr>
              <a:t>우리의 혼은 여전히 과거의 타락한 습관을 좇아 살려고 한다</a:t>
            </a:r>
            <a:r>
              <a:rPr lang="en-US" altLang="ko-KR" sz="2800" b="1" u="sng" dirty="0" smtClean="0">
                <a:latin typeface="나눔고딕"/>
                <a:ea typeface="나눔고딕"/>
                <a:cs typeface="나눔고딕"/>
              </a:rPr>
              <a:t>. </a:t>
            </a:r>
            <a:endParaRPr lang="en-US" sz="2800" b="1" u="sng" dirty="0" smtClean="0">
              <a:latin typeface="나눔고딕"/>
              <a:ea typeface="나눔고딕"/>
              <a:cs typeface="나눔고딕"/>
            </a:endParaRPr>
          </a:p>
          <a:p>
            <a:endParaRPr lang="en-US" sz="2800" b="1" u="sng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3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나눔고딕"/>
                <a:ea typeface="나눔고딕"/>
                <a:cs typeface="나눔고딕"/>
              </a:rPr>
              <a:t>‘ 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구원은 </a:t>
            </a:r>
            <a:r>
              <a:rPr lang="ko-KR" altLang="en-US" sz="32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끝까지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 이루어가야 한다 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’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그러므로 나의 사랑하는 자들아 너희가 나있을때뿐 아니라 더욱 지금 나없을때에도 항상 복종하여 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두렵고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떨림으로 </a:t>
            </a:r>
            <a:r>
              <a:rPr lang="ko-KR" altLang="en-US" sz="28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너희 구원을 이루라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”-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빌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2:12</a:t>
            </a:r>
          </a:p>
          <a:p>
            <a:pPr>
              <a:lnSpc>
                <a:spcPct val="130000"/>
              </a:lnSpc>
            </a:pPr>
            <a:endParaRPr lang="en-US" altLang="ko-KR" sz="28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내가 </a:t>
            </a:r>
            <a:r>
              <a:rPr lang="ko-KR" altLang="en-US" sz="28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내 몸을 쳐 복종하게 함은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내가 남에게 전파한 후에 자기가 도리어 버림이 될까 두려워함이로라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”</a:t>
            </a:r>
            <a:br>
              <a:rPr lang="en-US" altLang="ko-KR" sz="2800" dirty="0" smtClean="0">
                <a:latin typeface="나눔고딕"/>
                <a:ea typeface="나눔고딕"/>
                <a:cs typeface="나눔고딕"/>
              </a:rPr>
            </a:b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고전</a:t>
            </a:r>
            <a:r>
              <a:rPr lang="en-US" altLang="ko-KR" sz="2800" dirty="0" smtClean="0">
                <a:latin typeface="나눔고딕"/>
                <a:ea typeface="나눔고딕"/>
                <a:cs typeface="나눔고딕"/>
              </a:rPr>
              <a:t>9:27</a:t>
            </a:r>
            <a:endParaRPr lang="en-US" sz="2800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나눔고딕"/>
                <a:ea typeface="나눔고딕"/>
                <a:cs typeface="나눔고딕"/>
              </a:rPr>
              <a:t>“ 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나의 믿음은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진짜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인가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? ”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십자가에서 일어난 자아의 죽음을 믿음으로 받아드릴때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  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그것은 실재가 된다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.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때문에 자아의 죽음을 실제로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 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경험한 적이 없다면 내 믿음은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아직 지식적인 믿음이다</a:t>
            </a:r>
            <a:r>
              <a:rPr lang="en-US" altLang="ko-KR" sz="2400" dirty="0">
                <a:latin typeface="나눔고딕"/>
                <a:ea typeface="나눔고딕"/>
                <a:cs typeface="나눔고딕"/>
              </a:rPr>
              <a:t>.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지식적인 믿음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은</a:t>
            </a:r>
            <a:r>
              <a:rPr lang="ko-KR" altLang="en-US" sz="2400" b="1" dirty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나를 구원하지 못한다</a:t>
            </a:r>
            <a:r>
              <a:rPr lang="en-US" sz="2400" dirty="0">
                <a:latin typeface="나눔고딕"/>
                <a:ea typeface="나눔고딕"/>
                <a:cs typeface="나눔고딕"/>
              </a:rPr>
              <a:t> </a:t>
            </a:r>
            <a:endParaRPr lang="en-US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“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영혼없는 몸이 죽은 것같이 </a:t>
            </a:r>
            <a:r>
              <a:rPr lang="ko-KR" altLang="en-US" sz="2400" b="1" u="sng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행함이 없는 믿음</a:t>
            </a:r>
            <a:r>
              <a:rPr lang="ko-KR" altLang="en-US" sz="2400" u="sng" dirty="0" smtClean="0">
                <a:latin typeface="나눔고딕"/>
                <a:ea typeface="나눔고딕"/>
                <a:cs typeface="나눔고딕"/>
              </a:rPr>
              <a:t>은 죽은 것이니라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”</a:t>
            </a:r>
            <a:br>
              <a:rPr lang="en-US" altLang="ko-KR" sz="2400" dirty="0" smtClean="0">
                <a:latin typeface="나눔고딕"/>
                <a:ea typeface="나눔고딕"/>
                <a:cs typeface="나눔고딕"/>
              </a:rPr>
            </a:b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약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2: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>26</a:t>
            </a:r>
            <a:endParaRPr lang="en-US" altLang="ko-KR" sz="2400" dirty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나눔고딕"/>
                <a:ea typeface="나눔고딕"/>
                <a:cs typeface="나눔고딕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자아의 죽음을 믿고 실제로 자기를 부인할때 믿음이 온전해진다</a:t>
            </a:r>
            <a:endParaRPr lang="en-US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buNone/>
            </a:pPr>
            <a:endParaRPr lang="en-US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buNone/>
            </a:pPr>
            <a:endParaRPr lang="en-US" altLang="ko-KR" sz="2400" b="1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하나님이 </a:t>
            </a:r>
            <a:r>
              <a:rPr lang="ko-KR" altLang="en-US" sz="3200" b="1" dirty="0" smtClean="0">
                <a:solidFill>
                  <a:srgbClr val="0000FF"/>
                </a:solidFill>
                <a:latin typeface="나눔고딕"/>
                <a:ea typeface="나눔고딕"/>
                <a:cs typeface="나눔고딕"/>
              </a:rPr>
              <a:t>문제</a:t>
            </a:r>
            <a:r>
              <a:rPr lang="ko-KR" altLang="en-US" sz="3200" b="1" dirty="0" smtClean="0">
                <a:latin typeface="나눔고딕"/>
                <a:ea typeface="나눔고딕"/>
                <a:cs typeface="나눔고딕"/>
              </a:rPr>
              <a:t>를 허락하시는 이유</a:t>
            </a:r>
            <a:r>
              <a:rPr lang="en-US" altLang="ko-KR" sz="3200" b="1" dirty="0" smtClean="0">
                <a:latin typeface="나눔고딕"/>
                <a:ea typeface="나눔고딕"/>
                <a:cs typeface="나눔고딕"/>
              </a:rPr>
              <a:t>’</a:t>
            </a:r>
            <a:endParaRPr lang="en-US" sz="3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삶의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문제를 통해 아직 </a:t>
            </a:r>
            <a:r>
              <a:rPr lang="ko-KR" altLang="en-US" sz="2400" dirty="0">
                <a:latin typeface="나눔고딕"/>
                <a:ea typeface="나눔고딕"/>
                <a:cs typeface="나눔고딕"/>
              </a:rPr>
              <a:t>나의 자아가 죽지 않았음을 </a:t>
            </a:r>
            <a:r>
              <a:rPr lang="en-US" altLang="ko-KR" sz="2400" dirty="0" smtClean="0"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400" dirty="0" smtClean="0">
                <a:latin typeface="나눔고딕"/>
                <a:ea typeface="나눔고딕"/>
                <a:cs typeface="나눔고딕"/>
              </a:rPr>
            </a:b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깨닫게 된다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하나님은 </a:t>
            </a: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문제를 통해서 내 안의 우상이 드러나게 하신다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하나님은 삶의 문제를 통해 나의 자아를 깨뜨리신다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endParaRPr lang="en-US" altLang="ko-KR" sz="2400" dirty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 smtClean="0">
                <a:latin typeface="나눔고딕"/>
                <a:ea typeface="나눔고딕"/>
                <a:cs typeface="나눔고딕"/>
              </a:rPr>
              <a:t>자아가 죽어야 주님께 문제를 맡기고 내려놓을 수 있다</a:t>
            </a: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  <a:p>
            <a:pPr marL="0" indent="0">
              <a:buNone/>
            </a:pPr>
            <a:endParaRPr lang="en-US" altLang="ko-KR" sz="2400" dirty="0" smtClean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253</Words>
  <Application>Microsoft Macintosh PowerPoint</Application>
  <PresentationFormat>On-screen Show (4:3)</PresentationFormat>
  <Paragraphs>63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KAINOS HEALING MINISTRY</vt:lpstr>
      <vt:lpstr>“자기를 부인하라는 것이 무슨 뜻일까?”</vt:lpstr>
      <vt:lpstr>“ 부인해야 할 ‘나’는 누구인가? ”</vt:lpstr>
      <vt:lpstr>“어떤 생명으로 살 것인가?”</vt:lpstr>
      <vt:lpstr>“ 생명에 따라 주인이 바뀐다 ”</vt:lpstr>
      <vt:lpstr>“왜 자기를 부인해야 되나? ”</vt:lpstr>
      <vt:lpstr>‘ 구원은 끝까지 이루어가야 한다 ’</vt:lpstr>
      <vt:lpstr>“ 나의 믿음은 진짜인가? ”</vt:lpstr>
      <vt:lpstr>‘하나님이 문제를 허락하시는 이유’</vt:lpstr>
      <vt:lpstr>‘자아가 반드시 죽어야하는 이유’  </vt:lpstr>
      <vt:lpstr>치유 사역의 목표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129</cp:revision>
  <dcterms:created xsi:type="dcterms:W3CDTF">2014-04-06T16:51:04Z</dcterms:created>
  <dcterms:modified xsi:type="dcterms:W3CDTF">2016-03-27T21:02:40Z</dcterms:modified>
</cp:coreProperties>
</file>