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66" r:id="rId3"/>
    <p:sldId id="267" r:id="rId4"/>
    <p:sldId id="257" r:id="rId5"/>
    <p:sldId id="258" r:id="rId6"/>
    <p:sldId id="259" r:id="rId7"/>
    <p:sldId id="260" r:id="rId8"/>
    <p:sldId id="262" r:id="rId9"/>
    <p:sldId id="269" r:id="rId10"/>
    <p:sldId id="263" r:id="rId11"/>
    <p:sldId id="264" r:id="rId12"/>
    <p:sldId id="271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74"/>
  </p:normalViewPr>
  <p:slideViewPr>
    <p:cSldViewPr>
      <p:cViewPr varScale="1">
        <p:scale>
          <a:sx n="124" d="100"/>
          <a:sy n="124" d="100"/>
        </p:scale>
        <p:origin x="186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4DB1A-CF91-4B44-86B0-4C6C75EA451D}" type="datetimeFigureOut">
              <a:rPr lang="en-US" smtClean="0"/>
              <a:t>7/16/22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F71DA-AEB3-41ED-9545-FE216604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4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DC0F-6487-4930-80CA-BD3DD66B6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2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965B-7773-40BA-A90C-5D8605F901F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4C4F-752C-42B8-A7BB-CE242E50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965B-7773-40BA-A90C-5D8605F901F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4C4F-752C-42B8-A7BB-CE242E50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4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965B-7773-40BA-A90C-5D8605F901F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4C4F-752C-42B8-A7BB-CE242E50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5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965B-7773-40BA-A90C-5D8605F901F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4C4F-752C-42B8-A7BB-CE242E50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9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965B-7773-40BA-A90C-5D8605F901F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4C4F-752C-42B8-A7BB-CE242E50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4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965B-7773-40BA-A90C-5D8605F901F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4C4F-752C-42B8-A7BB-CE242E50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8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965B-7773-40BA-A90C-5D8605F901F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4C4F-752C-42B8-A7BB-CE242E50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3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965B-7773-40BA-A90C-5D8605F901F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4C4F-752C-42B8-A7BB-CE242E50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3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965B-7773-40BA-A90C-5D8605F901F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4C4F-752C-42B8-A7BB-CE242E50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8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965B-7773-40BA-A90C-5D8605F901F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4C4F-752C-42B8-A7BB-CE242E50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965B-7773-40BA-A90C-5D8605F901F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4C4F-752C-42B8-A7BB-CE242E50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3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965B-7773-40BA-A90C-5D8605F901F9}" type="datetimeFigureOut">
              <a:rPr lang="en-US" smtClean="0"/>
              <a:t>7/16/22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54C4F-752C-42B8-A7BB-CE242E507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-50643"/>
            <a:ext cx="9236292" cy="5308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3434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+mj-ea"/>
                <a:ea typeface="+mj-ea"/>
                <a:cs typeface="Adobe 고딕 Std B"/>
              </a:rPr>
              <a:t> </a:t>
            </a:r>
            <a:endParaRPr lang="en-US" sz="4000" dirty="0">
              <a:latin typeface="+mj-ea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57800"/>
            <a:ext cx="9170978" cy="16085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altLang="ko-KR" sz="3200" b="1" dirty="0">
                <a:solidFill>
                  <a:schemeClr val="accent6"/>
                </a:solidFill>
                <a:latin typeface="+mj-ea"/>
                <a:cs typeface="Adobe 고딕 Std B"/>
              </a:rPr>
            </a:br>
            <a:r>
              <a:rPr lang="en-US" altLang="ko-KR" sz="3200" b="1" dirty="0">
                <a:solidFill>
                  <a:schemeClr val="accent6"/>
                </a:solidFill>
                <a:latin typeface="+mj-ea"/>
                <a:cs typeface="Adobe 고딕 Std B"/>
              </a:rPr>
              <a:t>KAINOS HEALING MINISTRY</a:t>
            </a:r>
          </a:p>
          <a:p>
            <a:r>
              <a:rPr lang="ko-KR" altLang="en-US" sz="3200" b="1" dirty="0" err="1">
                <a:solidFill>
                  <a:schemeClr val="accent6"/>
                </a:solidFill>
                <a:latin typeface="+mj-ea"/>
                <a:cs typeface="Adobe 고딕 Std B"/>
              </a:rPr>
              <a:t>카이노스</a:t>
            </a:r>
            <a:r>
              <a:rPr lang="ko-KR" altLang="en-US" sz="3200" b="1" dirty="0">
                <a:solidFill>
                  <a:schemeClr val="accent6"/>
                </a:solidFill>
                <a:latin typeface="+mj-ea"/>
                <a:cs typeface="Adobe 고딕 Std B"/>
              </a:rPr>
              <a:t> 치유 사역원</a:t>
            </a:r>
            <a:endParaRPr lang="en-US" altLang="ko-KR" sz="3200" b="1" dirty="0">
              <a:solidFill>
                <a:schemeClr val="accent6"/>
              </a:solidFill>
              <a:latin typeface="+mj-ea"/>
              <a:cs typeface="Adobe 고딕 Std B"/>
            </a:endParaRP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chemeClr val="bg1"/>
              </a:solidFill>
              <a:latin typeface="+mj-ea"/>
              <a:cs typeface="Adobe 고딕 Std B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1"/>
            <a:ext cx="6629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000" b="1" dirty="0">
                <a:solidFill>
                  <a:schemeClr val="bg1"/>
                </a:solidFill>
                <a:latin typeface="+mj-ea"/>
                <a:cs typeface="Adobe 고딕 Std B"/>
              </a:rPr>
              <a:t>이기는 자의 훈련 </a:t>
            </a: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4</a:t>
            </a:r>
          </a:p>
          <a:p>
            <a:pPr>
              <a:lnSpc>
                <a:spcPct val="130000"/>
              </a:lnSpc>
            </a:pP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- </a:t>
            </a:r>
            <a:r>
              <a:rPr lang="ko-KR" altLang="en-US" sz="4000" b="1" dirty="0">
                <a:solidFill>
                  <a:schemeClr val="bg1"/>
                </a:solidFill>
                <a:latin typeface="+mj-ea"/>
                <a:cs typeface="Adobe 고딕 Std B"/>
              </a:rPr>
              <a:t>복음의 기초 </a:t>
            </a: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-</a:t>
            </a:r>
            <a:endParaRPr lang="en-US" sz="4000" b="1" dirty="0">
              <a:solidFill>
                <a:schemeClr val="bg1"/>
              </a:solidFill>
              <a:latin typeface="+mj-ea"/>
              <a:cs typeface="Adobe 고딕 Std B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5465297"/>
            <a:ext cx="1143000" cy="12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76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altLang="ko-KR" b="1" dirty="0"/>
              <a:t>“</a:t>
            </a:r>
            <a:r>
              <a:rPr lang="ko-KR" altLang="en-US" b="1" dirty="0">
                <a:solidFill>
                  <a:srgbClr val="C00000"/>
                </a:solidFill>
              </a:rPr>
              <a:t>그럴 수 없느니라 </a:t>
            </a:r>
            <a:r>
              <a:rPr lang="ko-KR" altLang="en-US" b="1" dirty="0"/>
              <a:t>죄에 대하여 죽은 우리가 어찌 그 가운데 더 살리요</a:t>
            </a:r>
            <a:r>
              <a:rPr lang="en-US" altLang="ko-KR" b="1" dirty="0"/>
              <a:t>” – </a:t>
            </a:r>
            <a:r>
              <a:rPr lang="ko-KR" altLang="en-US" b="1" dirty="0"/>
              <a:t>롬 </a:t>
            </a:r>
            <a:r>
              <a:rPr lang="en-US" altLang="ko-KR" b="1" dirty="0"/>
              <a:t>6:2</a:t>
            </a:r>
          </a:p>
          <a:p>
            <a:endParaRPr lang="en-US" altLang="ko-KR" b="1" dirty="0"/>
          </a:p>
          <a:p>
            <a:r>
              <a:rPr lang="en-US" b="1" dirty="0"/>
              <a:t>“</a:t>
            </a:r>
            <a:r>
              <a:rPr lang="ko-KR" altLang="en-US" b="1" dirty="0"/>
              <a:t>그런즉 어찌하리요 우리가 법 아래 있지 아니하고 은혜 아래 있으니 죄를 지으리요 </a:t>
            </a:r>
            <a:r>
              <a:rPr lang="ko-KR" altLang="en-US" b="1" dirty="0">
                <a:solidFill>
                  <a:srgbClr val="C00000"/>
                </a:solidFill>
              </a:rPr>
              <a:t>그럴 수 없느니라</a:t>
            </a:r>
            <a:r>
              <a:rPr lang="en-US" b="1" dirty="0"/>
              <a:t>” – </a:t>
            </a:r>
            <a:r>
              <a:rPr lang="ko-KR" altLang="en-US" b="1" dirty="0"/>
              <a:t>롬 </a:t>
            </a:r>
            <a:r>
              <a:rPr lang="en-US" altLang="ko-KR" b="1" dirty="0"/>
              <a:t>6:15</a:t>
            </a:r>
            <a:endParaRPr lang="en-US" dirty="0"/>
          </a:p>
          <a:p>
            <a:endParaRPr lang="en-US" altLang="ko-KR" b="1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은혜에 대한 오해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798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b="1" dirty="0"/>
              <a:t>“</a:t>
            </a:r>
            <a:r>
              <a:rPr lang="ko-KR" altLang="en-US" b="1" dirty="0"/>
              <a:t>스스로 속이지 말라 하나님은 만홀히 여김을 받지 아니하시니 사람이 무엇으로 심든지 </a:t>
            </a:r>
            <a:r>
              <a:rPr lang="ko-KR" altLang="en-US" b="1" dirty="0">
                <a:solidFill>
                  <a:srgbClr val="0070C0"/>
                </a:solidFill>
              </a:rPr>
              <a:t>그대로 거두리라 </a:t>
            </a:r>
            <a:endParaRPr lang="en-US" altLang="ko-KR" b="1" dirty="0">
              <a:solidFill>
                <a:srgbClr val="0070C0"/>
              </a:solidFill>
            </a:endParaRPr>
          </a:p>
          <a:p>
            <a:endParaRPr lang="en-US" altLang="ko-KR" b="1" dirty="0">
              <a:solidFill>
                <a:srgbClr val="0070C0"/>
              </a:solidFill>
            </a:endParaRPr>
          </a:p>
          <a:p>
            <a:r>
              <a:rPr lang="ko-KR" altLang="en-US" b="1" dirty="0"/>
              <a:t>자기의 </a:t>
            </a:r>
            <a:r>
              <a:rPr lang="ko-KR" altLang="en-US" b="1" dirty="0">
                <a:solidFill>
                  <a:srgbClr val="C00000"/>
                </a:solidFill>
              </a:rPr>
              <a:t>육체를 위하여 심는 자</a:t>
            </a:r>
            <a:r>
              <a:rPr lang="ko-KR" altLang="en-US" b="1" dirty="0"/>
              <a:t>는 육체로부터 썩어진 것을 거두고 </a:t>
            </a:r>
            <a:r>
              <a:rPr lang="ko-KR" altLang="en-US" b="1" dirty="0">
                <a:solidFill>
                  <a:srgbClr val="0070C0"/>
                </a:solidFill>
              </a:rPr>
              <a:t>성령을 위하여 심는 자</a:t>
            </a:r>
            <a:r>
              <a:rPr lang="ko-KR" altLang="en-US" b="1" dirty="0"/>
              <a:t>는 성령으로부터 영생을 거두리라</a:t>
            </a:r>
            <a:r>
              <a:rPr lang="en-US" b="1" dirty="0"/>
              <a:t>” – </a:t>
            </a:r>
            <a:r>
              <a:rPr lang="ko-KR" altLang="en-US" b="1" dirty="0"/>
              <a:t>갈 </a:t>
            </a:r>
            <a:r>
              <a:rPr lang="en-US" altLang="ko-KR" b="1" dirty="0"/>
              <a:t>6:7- 8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심은대로 거둔다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415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“</a:t>
            </a:r>
            <a:r>
              <a:rPr lang="ko-KR" altLang="en-US" sz="2800" b="1" dirty="0"/>
              <a:t>이제는 그의 육체의 죽음으로 말미암아 화목케 하사 너희를 </a:t>
            </a:r>
            <a:r>
              <a:rPr lang="ko-KR" altLang="en-US" sz="2800" b="1" dirty="0">
                <a:solidFill>
                  <a:srgbClr val="0070C0"/>
                </a:solidFill>
              </a:rPr>
              <a:t>거룩하고 흠없고 책망할 것이 없는 자</a:t>
            </a:r>
            <a:r>
              <a:rPr lang="ko-KR" altLang="en-US" sz="2800" b="1" dirty="0"/>
              <a:t>로 그 앞에 세우고자 하셨으니</a:t>
            </a:r>
            <a:r>
              <a:rPr lang="en-US" sz="2800" b="1" dirty="0"/>
              <a:t>” – </a:t>
            </a:r>
            <a:r>
              <a:rPr lang="ko-KR" altLang="en-US" sz="2800" b="1" dirty="0"/>
              <a:t>골 </a:t>
            </a:r>
            <a:r>
              <a:rPr lang="en-US" altLang="ko-KR" sz="2800" b="1" dirty="0"/>
              <a:t>1:22</a:t>
            </a:r>
          </a:p>
          <a:p>
            <a:endParaRPr lang="en-US" sz="2800" b="1" dirty="0"/>
          </a:p>
          <a:p>
            <a:r>
              <a:rPr lang="en-US" sz="2800" b="1" dirty="0"/>
              <a:t>“</a:t>
            </a:r>
            <a:r>
              <a:rPr lang="ko-KR" altLang="en-US" sz="2800" b="1" dirty="0">
                <a:solidFill>
                  <a:srgbClr val="C00000"/>
                </a:solidFill>
              </a:rPr>
              <a:t>하나님이 우리를 부르심은 </a:t>
            </a:r>
            <a:r>
              <a:rPr lang="ko-KR" altLang="en-US" sz="2800" b="1" dirty="0"/>
              <a:t>부정케 하심이 아니요 </a:t>
            </a:r>
            <a:r>
              <a:rPr lang="ko-KR" altLang="en-US" sz="2800" b="1" dirty="0">
                <a:solidFill>
                  <a:srgbClr val="0070C0"/>
                </a:solidFill>
              </a:rPr>
              <a:t>거룩케 하심이니 </a:t>
            </a:r>
            <a:r>
              <a:rPr lang="ko-KR" altLang="en-US" sz="2800" b="1" dirty="0"/>
              <a:t>그러므로 저버리는 자는 사람을 저버림이 아니요 너희에게 그의 성령을 주신 하나님을 저버림이니라</a:t>
            </a:r>
            <a:r>
              <a:rPr lang="en-US" sz="2800" b="1" dirty="0"/>
              <a:t>” – </a:t>
            </a:r>
            <a:r>
              <a:rPr lang="ko-KR" altLang="en-US" sz="2800" b="1" dirty="0"/>
              <a:t>살전 </a:t>
            </a:r>
            <a:r>
              <a:rPr lang="en-US" altLang="ko-KR" sz="2800" b="1" dirty="0"/>
              <a:t>4:7-8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왜 인간을 구원하셨을까</a:t>
            </a:r>
            <a:r>
              <a:rPr lang="en-US" altLang="ko-KR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956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b="1" dirty="0">
                <a:solidFill>
                  <a:srgbClr val="C00000"/>
                </a:solidFill>
              </a:rPr>
              <a:t>율법</a:t>
            </a:r>
            <a:r>
              <a:rPr lang="ko-KR" altLang="en-US" sz="2800" b="1" dirty="0"/>
              <a:t>과</a:t>
            </a:r>
            <a:r>
              <a:rPr lang="ko-KR" altLang="en-US" sz="2800" b="1" dirty="0">
                <a:solidFill>
                  <a:srgbClr val="C00000"/>
                </a:solidFill>
              </a:rPr>
              <a:t> </a:t>
            </a:r>
            <a:r>
              <a:rPr lang="ko-KR" altLang="en-US" sz="2800" b="1" dirty="0">
                <a:solidFill>
                  <a:srgbClr val="0070C0"/>
                </a:solidFill>
              </a:rPr>
              <a:t>은혜</a:t>
            </a:r>
            <a:r>
              <a:rPr lang="ko-KR" altLang="en-US" sz="2800" b="1" dirty="0"/>
              <a:t>의</a:t>
            </a:r>
            <a:r>
              <a:rPr lang="ko-KR" altLang="en-US" sz="2800" b="1" dirty="0">
                <a:solidFill>
                  <a:srgbClr val="C00000"/>
                </a:solidFill>
              </a:rPr>
              <a:t> </a:t>
            </a:r>
            <a:r>
              <a:rPr lang="ko-KR" altLang="en-US" sz="2800" b="1" dirty="0"/>
              <a:t>차이는 무엇인가</a:t>
            </a:r>
            <a:r>
              <a:rPr lang="en-US" altLang="ko-KR" sz="2800" b="1" dirty="0"/>
              <a:t>?</a:t>
            </a:r>
          </a:p>
          <a:p>
            <a:endParaRPr lang="en-US" altLang="ko-KR" sz="2800" b="1" dirty="0"/>
          </a:p>
          <a:p>
            <a:r>
              <a:rPr lang="ko-KR" altLang="en-US" sz="2800" b="1" dirty="0">
                <a:solidFill>
                  <a:srgbClr val="0070C0"/>
                </a:solidFill>
              </a:rPr>
              <a:t>복음</a:t>
            </a:r>
            <a:r>
              <a:rPr lang="ko-KR" altLang="en-US" sz="2800" b="1" dirty="0"/>
              <a:t>은 속사람을 보여주는 </a:t>
            </a:r>
            <a:r>
              <a:rPr lang="ko-KR" altLang="en-US" sz="2800" b="1" dirty="0">
                <a:solidFill>
                  <a:srgbClr val="C00000"/>
                </a:solidFill>
              </a:rPr>
              <a:t>거울</a:t>
            </a:r>
            <a:r>
              <a:rPr lang="ko-KR" altLang="en-US" sz="2800" b="1" dirty="0"/>
              <a:t>이다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신자는 </a:t>
            </a:r>
            <a:r>
              <a:rPr lang="ko-KR" altLang="en-US" sz="2800" b="1" dirty="0">
                <a:solidFill>
                  <a:srgbClr val="0070C0"/>
                </a:solidFill>
              </a:rPr>
              <a:t>의인</a:t>
            </a:r>
            <a:r>
              <a:rPr lang="ko-KR" altLang="en-US" sz="2800" b="1" dirty="0"/>
              <a:t>임을 알아야 자신의 </a:t>
            </a:r>
            <a:r>
              <a:rPr lang="ko-KR" altLang="en-US" sz="2800" b="1" dirty="0">
                <a:solidFill>
                  <a:srgbClr val="C00000"/>
                </a:solidFill>
              </a:rPr>
              <a:t>죄성</a:t>
            </a:r>
            <a:r>
              <a:rPr lang="ko-KR" altLang="en-US" sz="2800" b="1" dirty="0"/>
              <a:t>을 다스리며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육신대로 살지 않고 영을 좇아 삶으로써 영생을 거둘 수 있다 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>
                <a:solidFill>
                  <a:srgbClr val="C00000"/>
                </a:solidFill>
              </a:rPr>
              <a:t>값싼 은혜</a:t>
            </a:r>
            <a:r>
              <a:rPr lang="ko-KR" altLang="en-US" sz="2800" b="1" dirty="0"/>
              <a:t>와</a:t>
            </a:r>
            <a:r>
              <a:rPr lang="ko-KR" altLang="en-US" sz="2800" b="1" dirty="0">
                <a:solidFill>
                  <a:srgbClr val="C00000"/>
                </a:solidFill>
              </a:rPr>
              <a:t> </a:t>
            </a:r>
            <a:r>
              <a:rPr lang="ko-KR" altLang="en-US" sz="2800" b="1" dirty="0">
                <a:solidFill>
                  <a:srgbClr val="0070C0"/>
                </a:solidFill>
              </a:rPr>
              <a:t>진짜 은혜</a:t>
            </a:r>
            <a:r>
              <a:rPr lang="ko-KR" altLang="en-US" sz="2800" b="1" dirty="0"/>
              <a:t>의 차이는 무엇인가</a:t>
            </a:r>
            <a:r>
              <a:rPr lang="en-US" altLang="ko-KR" sz="2800" b="1" dirty="0"/>
              <a:t>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은혜는 죄를 이기게 한다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348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의인인가</a:t>
            </a:r>
            <a:r>
              <a:rPr lang="en-US" altLang="ko-KR" b="1" dirty="0"/>
              <a:t>?  </a:t>
            </a:r>
            <a:r>
              <a:rPr lang="ko-KR" altLang="en-US" b="1" dirty="0"/>
              <a:t>죄인인가</a:t>
            </a:r>
            <a:r>
              <a:rPr lang="en-US" altLang="ko-KR" b="1" dirty="0"/>
              <a:t>?</a:t>
            </a:r>
            <a:endParaRPr lang="en-US" b="1" dirty="0"/>
          </a:p>
        </p:txBody>
      </p:sp>
      <p:pic>
        <p:nvPicPr>
          <p:cNvPr id="5" name="Picture 2" descr="C:\Users\Owner\Documents\logo\의심2.jf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46020"/>
            <a:ext cx="266700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1066800" y="2049780"/>
            <a:ext cx="2385060" cy="1143000"/>
          </a:xfrm>
          <a:prstGeom prst="cloudCallout">
            <a:avLst>
              <a:gd name="adj1" fmla="val 61581"/>
              <a:gd name="adj2" fmla="val 8383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rgbClr val="0070C0"/>
                </a:solidFill>
              </a:rPr>
              <a:t>죄를 안 지어야 의인이지</a:t>
            </a:r>
            <a:r>
              <a:rPr lang="en-US" altLang="ko-KR" sz="1600" b="1" dirty="0">
                <a:solidFill>
                  <a:srgbClr val="0070C0"/>
                </a:solidFill>
              </a:rPr>
              <a:t>…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943600" y="1905000"/>
            <a:ext cx="2362200" cy="1143000"/>
          </a:xfrm>
          <a:prstGeom prst="cloudCallout">
            <a:avLst>
              <a:gd name="adj1" fmla="val -70488"/>
              <a:gd name="adj2" fmla="val 104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rgbClr val="C00000"/>
                </a:solidFill>
              </a:rPr>
              <a:t>용서는 받았지만 아직 죄인이야</a:t>
            </a:r>
            <a:r>
              <a:rPr lang="en-US" altLang="ko-KR" sz="1600" b="1" dirty="0">
                <a:solidFill>
                  <a:srgbClr val="C00000"/>
                </a:solidFill>
              </a:rPr>
              <a:t>…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2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utterstock_127522784 [Converted]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0200"/>
            <a:ext cx="2505149" cy="4525963"/>
          </a:xfrm>
          <a:prstGeom prst="rect">
            <a:avLst/>
          </a:prstGeom>
        </p:spPr>
      </p:pic>
      <p:pic>
        <p:nvPicPr>
          <p:cNvPr id="5" name="Picture 3" descr="C:\Users\Owner\Documents\logo\speaker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472862"/>
            <a:ext cx="2133601" cy="34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Owner\Documents\logo\speaker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66413">
            <a:off x="6143702" y="1390942"/>
            <a:ext cx="1796139" cy="15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믿음이 자라지 않는 이유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1" y="2833817"/>
            <a:ext cx="99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b="1" dirty="0"/>
          </a:p>
          <a:p>
            <a:endParaRPr lang="en-US" altLang="ko-KR" sz="3200" b="1" dirty="0">
              <a:solidFill>
                <a:srgbClr val="C00000"/>
              </a:solidFill>
            </a:endParaRPr>
          </a:p>
          <a:p>
            <a:r>
              <a:rPr lang="ko-KR" altLang="en-US" sz="3200" b="1" dirty="0">
                <a:solidFill>
                  <a:srgbClr val="C00000"/>
                </a:solidFill>
              </a:rPr>
              <a:t>죄</a:t>
            </a:r>
            <a:endParaRPr lang="en-US" altLang="ko-KR" sz="3200" b="1" dirty="0">
              <a:solidFill>
                <a:srgbClr val="C00000"/>
              </a:solidFill>
            </a:endParaRPr>
          </a:p>
          <a:p>
            <a:r>
              <a:rPr lang="ko-KR" altLang="en-US" sz="3200" b="1" dirty="0">
                <a:solidFill>
                  <a:srgbClr val="C00000"/>
                </a:solidFill>
              </a:rPr>
              <a:t>인</a:t>
            </a:r>
            <a:endParaRPr lang="en-US" altLang="ko-KR" sz="3200" b="1" dirty="0">
              <a:solidFill>
                <a:srgbClr val="C00000"/>
              </a:solidFill>
            </a:endParaRPr>
          </a:p>
          <a:p>
            <a:endParaRPr lang="en-US" altLang="ko-KR" sz="3200" b="1" dirty="0">
              <a:solidFill>
                <a:srgbClr val="C00000"/>
              </a:solidFill>
            </a:endParaRPr>
          </a:p>
          <a:p>
            <a:r>
              <a:rPr lang="ko-KR" altLang="en-US" sz="2400" b="1" dirty="0"/>
              <a:t> 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 flipH="1">
            <a:off x="5638797" y="2438400"/>
            <a:ext cx="1143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rgbClr val="0070C0"/>
                </a:solidFill>
              </a:rPr>
              <a:t>의인</a:t>
            </a:r>
            <a:r>
              <a:rPr lang="ko-KR" altLang="en-US" b="1" dirty="0"/>
              <a:t>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 flipH="1">
            <a:off x="6934199" y="1981200"/>
            <a:ext cx="685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복음</a:t>
            </a:r>
            <a:r>
              <a:rPr lang="ko-KR" altLang="en-US" b="1" dirty="0"/>
              <a:t> 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914400" y="4352330"/>
            <a:ext cx="4037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/>
              <a:t>   마귀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950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r>
              <a:rPr lang="en-US" b="1" dirty="0"/>
              <a:t>“</a:t>
            </a:r>
            <a:r>
              <a:rPr lang="ko-KR" altLang="en-US" b="1" dirty="0"/>
              <a:t>우리 옛사람이 예수와 함께 십자가에 못박힌 것은</a:t>
            </a:r>
            <a:r>
              <a:rPr lang="en-US" b="1" dirty="0"/>
              <a:t>  </a:t>
            </a:r>
            <a:r>
              <a:rPr lang="ko-KR" altLang="en-US" b="1" dirty="0">
                <a:solidFill>
                  <a:srgbClr val="C00000"/>
                </a:solidFill>
              </a:rPr>
              <a:t>죄의 몸이 멸하여</a:t>
            </a:r>
            <a:r>
              <a:rPr lang="ko-KR" altLang="en-US" b="1" dirty="0"/>
              <a:t> 다시는 우리가 죄에게 종노릇하지 아니하려 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    </a:t>
            </a:r>
            <a:r>
              <a:rPr lang="ko-KR" altLang="en-US" b="1" dirty="0"/>
              <a:t>함이니</a:t>
            </a:r>
            <a:r>
              <a:rPr lang="en-US" b="1" dirty="0"/>
              <a:t> </a:t>
            </a:r>
          </a:p>
          <a:p>
            <a:endParaRPr lang="en-US" altLang="ko-KR" b="1" dirty="0"/>
          </a:p>
          <a:p>
            <a:r>
              <a:rPr lang="ko-KR" altLang="en-US" b="1" dirty="0"/>
              <a:t>이는 죽은 자가 </a:t>
            </a:r>
            <a:r>
              <a:rPr lang="ko-KR" altLang="en-US" b="1" dirty="0">
                <a:solidFill>
                  <a:srgbClr val="0070C0"/>
                </a:solidFill>
              </a:rPr>
              <a:t>죄에서 벗어나 </a:t>
            </a:r>
            <a:r>
              <a:rPr lang="ko-KR" altLang="en-US" b="1" dirty="0"/>
              <a:t>의롭다 하심을 얻었음이니라</a:t>
            </a:r>
            <a:r>
              <a:rPr lang="en-US" b="1" dirty="0"/>
              <a:t>” – </a:t>
            </a:r>
            <a:r>
              <a:rPr lang="ko-KR" altLang="en-US" b="1" dirty="0"/>
              <a:t>롬 </a:t>
            </a:r>
            <a:r>
              <a:rPr lang="en-US" altLang="ko-KR" b="1" dirty="0"/>
              <a:t>6:6-7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신자는 죄에 대하여 죽었다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232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b="1" dirty="0"/>
              <a:t>“</a:t>
            </a:r>
            <a:r>
              <a:rPr lang="ko-KR" altLang="en-US" b="1" dirty="0"/>
              <a:t>그의 죽으심은 죄에 대하여 단번에 죽으심이요 그의 살으심은 하나님께 대하여 살으심이니 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이와 같이 너희도 너희 자신을 </a:t>
            </a:r>
            <a:r>
              <a:rPr lang="ko-KR" altLang="en-US" b="1" dirty="0">
                <a:solidFill>
                  <a:srgbClr val="C00000"/>
                </a:solidFill>
              </a:rPr>
              <a:t>죄에 대하여는 죽은 자요</a:t>
            </a:r>
            <a:r>
              <a:rPr lang="ko-KR" altLang="en-US" b="1" dirty="0"/>
              <a:t> 그리스도 예수 안에서 하나님을 대하여는 </a:t>
            </a:r>
            <a:r>
              <a:rPr lang="ko-KR" altLang="en-US" b="1" dirty="0">
                <a:solidFill>
                  <a:srgbClr val="0070C0"/>
                </a:solidFill>
              </a:rPr>
              <a:t>산 자로 여길지어다</a:t>
            </a:r>
            <a:r>
              <a:rPr lang="en-US" b="1" dirty="0"/>
              <a:t>”                      – </a:t>
            </a:r>
            <a:r>
              <a:rPr lang="ko-KR" altLang="en-US" b="1" dirty="0"/>
              <a:t>롬 </a:t>
            </a:r>
            <a:r>
              <a:rPr lang="en-US" altLang="ko-KR" b="1" dirty="0"/>
              <a:t>6:10-11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 여길지어다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08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297363"/>
          </a:xfrm>
        </p:spPr>
        <p:txBody>
          <a:bodyPr/>
          <a:lstStyle/>
          <a:p>
            <a:r>
              <a:rPr lang="en-US" b="1" dirty="0"/>
              <a:t>“</a:t>
            </a:r>
            <a:r>
              <a:rPr lang="ko-KR" altLang="en-US" b="1" dirty="0"/>
              <a:t>저가 한 제물로 거룩하게 된 자들을 </a:t>
            </a:r>
            <a:r>
              <a:rPr lang="ko-KR" altLang="en-US" b="1" dirty="0">
                <a:solidFill>
                  <a:srgbClr val="C00000"/>
                </a:solidFill>
              </a:rPr>
              <a:t>영원히 온전케 </a:t>
            </a:r>
            <a:r>
              <a:rPr lang="ko-KR" altLang="en-US" b="1" dirty="0"/>
              <a:t>하셨느니라</a:t>
            </a:r>
            <a:r>
              <a:rPr lang="en-US" b="1" dirty="0"/>
              <a:t>” – </a:t>
            </a:r>
            <a:r>
              <a:rPr lang="ko-KR" altLang="en-US" b="1" dirty="0"/>
              <a:t>히 </a:t>
            </a:r>
            <a:r>
              <a:rPr lang="en-US" altLang="ko-KR" b="1" dirty="0"/>
              <a:t>10:14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 “ </a:t>
            </a:r>
            <a:r>
              <a:rPr lang="ko-KR" altLang="en-US" b="1" dirty="0"/>
              <a:t>그분은 단 한 번 당신 자신을</a:t>
            </a:r>
            <a:r>
              <a:rPr lang="en-US" altLang="ko-KR" b="1" dirty="0"/>
              <a:t> </a:t>
            </a:r>
            <a:r>
              <a:rPr lang="ko-KR" altLang="en-US" b="1" dirty="0"/>
              <a:t>바치심으로써 거룩하게 만드신 사람들을</a:t>
            </a:r>
            <a:r>
              <a:rPr lang="en-US" b="1" dirty="0"/>
              <a:t> </a:t>
            </a:r>
            <a:r>
              <a:rPr lang="ko-KR" altLang="en-US" b="1" dirty="0">
                <a:solidFill>
                  <a:srgbClr val="0070C0"/>
                </a:solidFill>
              </a:rPr>
              <a:t>영원히</a:t>
            </a:r>
            <a:r>
              <a:rPr lang="en-US" b="1" dirty="0">
                <a:solidFill>
                  <a:srgbClr val="0070C0"/>
                </a:solidFill>
              </a:rPr>
              <a:t> </a:t>
            </a:r>
            <a:r>
              <a:rPr lang="ko-KR" altLang="en-US" b="1" dirty="0">
                <a:solidFill>
                  <a:srgbClr val="0070C0"/>
                </a:solidFill>
              </a:rPr>
              <a:t>완전하게 </a:t>
            </a:r>
            <a:r>
              <a:rPr lang="ko-KR" altLang="en-US" b="1" dirty="0" err="1"/>
              <a:t>해주셨습니다</a:t>
            </a:r>
            <a:r>
              <a:rPr lang="en-US" b="1" dirty="0"/>
              <a:t>” - </a:t>
            </a:r>
            <a:r>
              <a:rPr lang="ko-KR" altLang="en-US" b="1" dirty="0"/>
              <a:t>공동번역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새사람은 완전하다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962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“</a:t>
            </a:r>
            <a:r>
              <a:rPr lang="ko-KR" altLang="en-US" sz="2800" b="1" dirty="0">
                <a:solidFill>
                  <a:srgbClr val="C00000"/>
                </a:solidFill>
              </a:rPr>
              <a:t>죄가 너희를 주관치 못하리니 </a:t>
            </a:r>
            <a:r>
              <a:rPr lang="ko-KR" altLang="en-US" sz="2800" b="1" dirty="0"/>
              <a:t>이는 너희가 법아래 있지 아니하고 은혜아래 있음이니라</a:t>
            </a:r>
            <a:r>
              <a:rPr lang="en-US" sz="2800" b="1" dirty="0"/>
              <a:t>” </a:t>
            </a:r>
          </a:p>
          <a:p>
            <a:pPr marL="0" indent="0">
              <a:buNone/>
            </a:pPr>
            <a:r>
              <a:rPr lang="en-US" sz="2800" b="1" dirty="0"/>
              <a:t>     – </a:t>
            </a:r>
            <a:r>
              <a:rPr lang="ko-KR" altLang="en-US" sz="2800" b="1" dirty="0"/>
              <a:t>롬</a:t>
            </a:r>
            <a:r>
              <a:rPr lang="en-US" altLang="ko-KR" sz="2800" b="1" dirty="0"/>
              <a:t>6:14</a:t>
            </a:r>
          </a:p>
          <a:p>
            <a:endParaRPr lang="en-US" altLang="ko-KR" sz="2800" b="1" dirty="0"/>
          </a:p>
          <a:p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>
                <a:solidFill>
                  <a:srgbClr val="0070C0"/>
                </a:solidFill>
              </a:rPr>
              <a:t>성령님과 말씀</a:t>
            </a:r>
            <a:r>
              <a:rPr lang="ko-KR" altLang="en-US" sz="2800" b="1" dirty="0"/>
              <a:t>의 내주하심</a:t>
            </a:r>
            <a:endParaRPr lang="en-US" altLang="ko-KR" sz="2800" b="1" dirty="0"/>
          </a:p>
          <a:p>
            <a:r>
              <a:rPr lang="ko-KR" altLang="en-US" sz="2800" b="1" dirty="0">
                <a:solidFill>
                  <a:srgbClr val="C00000"/>
                </a:solidFill>
              </a:rPr>
              <a:t>새로운 본성</a:t>
            </a:r>
            <a:r>
              <a:rPr lang="ko-KR" altLang="en-US" sz="2800" b="1" dirty="0"/>
              <a:t>을</a:t>
            </a:r>
            <a:r>
              <a:rPr lang="ko-KR" altLang="en-US" sz="2800" b="1" dirty="0">
                <a:solidFill>
                  <a:srgbClr val="C00000"/>
                </a:solidFill>
              </a:rPr>
              <a:t> </a:t>
            </a:r>
            <a:r>
              <a:rPr lang="ko-KR" altLang="en-US" sz="2800" b="1" dirty="0"/>
              <a:t>주심</a:t>
            </a:r>
            <a:endParaRPr lang="en-US" altLang="ko-KR" sz="2800" b="1" dirty="0"/>
          </a:p>
          <a:p>
            <a:r>
              <a:rPr lang="ko-KR" altLang="en-US" sz="2800" b="1" dirty="0"/>
              <a:t>죄가 싫어지고 미워져서 죄를 버리게 된다</a:t>
            </a:r>
            <a:endParaRPr lang="en-US" altLang="ko-KR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죄의 지배에서 벗어났다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3453384"/>
            <a:ext cx="47244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accent4">
                    <a:lumMod val="75000"/>
                  </a:schemeClr>
                </a:solidFill>
              </a:rPr>
              <a:t>은혜아래 있다는 말의 의미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2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ko-KR" sz="2800" b="1" dirty="0"/>
          </a:p>
          <a:p>
            <a:r>
              <a:rPr lang="en-US" altLang="ko-KR" sz="2800" b="1" dirty="0"/>
              <a:t>“</a:t>
            </a:r>
            <a:r>
              <a:rPr lang="ko-KR" altLang="en-US" sz="2800" b="1" dirty="0"/>
              <a:t>그분 안에서 사는 사람은 </a:t>
            </a:r>
            <a:r>
              <a:rPr lang="ko-KR" altLang="en-US" sz="2800" b="1" dirty="0">
                <a:solidFill>
                  <a:srgbClr val="C00000"/>
                </a:solidFill>
              </a:rPr>
              <a:t>죄를 짓지 않습니다</a:t>
            </a:r>
            <a:r>
              <a:rPr lang="en-US" sz="2800" b="1" dirty="0"/>
              <a:t>. </a:t>
            </a:r>
            <a:r>
              <a:rPr lang="ko-KR" altLang="en-US" sz="2800" b="1" dirty="0">
                <a:solidFill>
                  <a:srgbClr val="C00000"/>
                </a:solidFill>
              </a:rPr>
              <a:t>계속</a:t>
            </a:r>
            <a:r>
              <a:rPr lang="ko-KR" altLang="en-US" sz="2800" b="1" dirty="0"/>
              <a:t> 죄를 짓는 사람은 그분을 보지도 못하였고 그분을 알지도 못한 것입니다</a:t>
            </a:r>
            <a:r>
              <a:rPr lang="en-US" sz="2800" b="1" dirty="0"/>
              <a:t>.</a:t>
            </a:r>
          </a:p>
          <a:p>
            <a:endParaRPr lang="en-US" sz="2800" b="1" dirty="0"/>
          </a:p>
          <a:p>
            <a:r>
              <a:rPr lang="en-US" sz="2800" b="1" dirty="0"/>
              <a:t> </a:t>
            </a:r>
            <a:r>
              <a:rPr lang="ko-KR" altLang="en-US" sz="2800" b="1" dirty="0"/>
              <a:t>자녀들이여</a:t>
            </a:r>
            <a:r>
              <a:rPr lang="en-US" sz="2800" b="1" dirty="0"/>
              <a:t>, </a:t>
            </a:r>
            <a:r>
              <a:rPr lang="ko-KR" altLang="en-US" sz="2800" b="1" dirty="0"/>
              <a:t>여러분은 아무에게도 </a:t>
            </a:r>
            <a:r>
              <a:rPr lang="ko-KR" altLang="en-US" sz="2800" b="1" dirty="0">
                <a:solidFill>
                  <a:srgbClr val="C00000"/>
                </a:solidFill>
              </a:rPr>
              <a:t>속지 마십시오</a:t>
            </a:r>
            <a:r>
              <a:rPr lang="en-US" sz="2800" b="1" dirty="0"/>
              <a:t>. </a:t>
            </a:r>
            <a:r>
              <a:rPr lang="ko-KR" altLang="en-US" sz="2800" b="1" dirty="0"/>
              <a:t>의로운 일을 하는 사람은 예수님처럼 의로운 사람입니다</a:t>
            </a:r>
            <a:r>
              <a:rPr lang="en-US" sz="2800" b="1" dirty="0"/>
              <a:t>.”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ko-KR" altLang="en-US" b="1" dirty="0"/>
              <a:t>신자는 계속 죄짓지 않는다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492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800" b="1" dirty="0"/>
              <a:t>“</a:t>
            </a:r>
            <a:r>
              <a:rPr lang="ko-KR" altLang="en-US" sz="2800" b="1" dirty="0"/>
              <a:t>그러나 죄를 짓는 사람은 마귀에게 속해 있습니다</a:t>
            </a:r>
            <a:r>
              <a:rPr lang="en-US" sz="2800" b="1" dirty="0"/>
              <a:t>. </a:t>
            </a:r>
            <a:r>
              <a:rPr lang="ko-KR" altLang="en-US" sz="2800" b="1" dirty="0"/>
              <a:t>마귀는 처음부터 죄를 지었기 때문입니다</a:t>
            </a:r>
            <a:r>
              <a:rPr lang="en-US" sz="2800" b="1" dirty="0"/>
              <a:t>. </a:t>
            </a:r>
            <a:r>
              <a:rPr lang="ko-KR" altLang="en-US" sz="2800" b="1" dirty="0"/>
              <a:t>하나님의 아들이 나타나신 것은 바로 이 마귀의 일을 멸하기 위해서입니다</a:t>
            </a:r>
            <a:r>
              <a:rPr lang="en-US" sz="2800" b="1" dirty="0"/>
              <a:t>. </a:t>
            </a:r>
          </a:p>
          <a:p>
            <a:endParaRPr lang="en-US" altLang="ko-KR" sz="2800" b="1" dirty="0"/>
          </a:p>
          <a:p>
            <a:r>
              <a:rPr lang="ko-KR" altLang="en-US" sz="2800" b="1" dirty="0"/>
              <a:t>하나님의 자녀들은 </a:t>
            </a:r>
            <a:r>
              <a:rPr lang="ko-KR" altLang="en-US" sz="2800" b="1" dirty="0">
                <a:solidFill>
                  <a:srgbClr val="C00000"/>
                </a:solidFill>
              </a:rPr>
              <a:t>계속해서 죄를 짓지 않습니다</a:t>
            </a:r>
            <a:r>
              <a:rPr lang="en-US" sz="2800" b="1" dirty="0"/>
              <a:t>. </a:t>
            </a:r>
            <a:r>
              <a:rPr lang="ko-KR" altLang="en-US" sz="2800" b="1" dirty="0"/>
              <a:t>이것은 </a:t>
            </a:r>
            <a:r>
              <a:rPr lang="ko-KR" altLang="en-US" sz="2800" b="1" dirty="0">
                <a:solidFill>
                  <a:srgbClr val="0070C0"/>
                </a:solidFill>
              </a:rPr>
              <a:t>하나님의</a:t>
            </a:r>
            <a:r>
              <a:rPr lang="en-US" sz="2800" b="1" dirty="0">
                <a:solidFill>
                  <a:srgbClr val="0070C0"/>
                </a:solidFill>
              </a:rPr>
              <a:t> </a:t>
            </a:r>
            <a:r>
              <a:rPr lang="ko-KR" altLang="en-US" sz="2800" b="1" dirty="0">
                <a:solidFill>
                  <a:srgbClr val="0070C0"/>
                </a:solidFill>
              </a:rPr>
              <a:t>씨</a:t>
            </a:r>
            <a:r>
              <a:rPr lang="ko-KR" altLang="en-US" sz="2800" b="1" dirty="0"/>
              <a:t>가</a:t>
            </a:r>
            <a:r>
              <a:rPr lang="ko-KR" altLang="en-US" sz="2800" b="1" dirty="0">
                <a:solidFill>
                  <a:srgbClr val="0070C0"/>
                </a:solidFill>
              </a:rPr>
              <a:t> </a:t>
            </a:r>
            <a:r>
              <a:rPr lang="ko-KR" altLang="en-US" sz="2800" b="1" dirty="0"/>
              <a:t>그 사람 속에 있기 때문입니다</a:t>
            </a:r>
            <a:r>
              <a:rPr lang="en-US" sz="2800" b="1" dirty="0"/>
              <a:t>. </a:t>
            </a:r>
            <a:r>
              <a:rPr lang="ko-KR" altLang="en-US" sz="2800" b="1" dirty="0"/>
              <a:t>그는 하나님에게서 태어났으므로 </a:t>
            </a:r>
            <a:r>
              <a:rPr lang="ko-KR" altLang="en-US" sz="2800" b="1" dirty="0">
                <a:solidFill>
                  <a:srgbClr val="C00000"/>
                </a:solidFill>
              </a:rPr>
              <a:t>계속</a:t>
            </a:r>
            <a:r>
              <a:rPr lang="ko-KR" altLang="en-US" sz="2800" b="1" dirty="0"/>
              <a:t> </a:t>
            </a:r>
            <a:r>
              <a:rPr lang="ko-KR" altLang="en-US" sz="2800" b="1" dirty="0">
                <a:solidFill>
                  <a:srgbClr val="C00000"/>
                </a:solidFill>
              </a:rPr>
              <a:t>죄를 지을 수가 없는 것입니다</a:t>
            </a:r>
            <a:r>
              <a:rPr lang="en-US" altLang="ko-KR" sz="2800" b="1" dirty="0">
                <a:solidFill>
                  <a:srgbClr val="C00000"/>
                </a:solidFill>
              </a:rPr>
              <a:t> ”</a:t>
            </a:r>
          </a:p>
          <a:p>
            <a:pPr marL="0" indent="0">
              <a:buNone/>
            </a:pPr>
            <a:r>
              <a:rPr lang="en-US" sz="2800" b="1" dirty="0"/>
              <a:t>     –</a:t>
            </a:r>
            <a:r>
              <a:rPr lang="ko-KR" altLang="en-US" sz="2800" b="1" dirty="0"/>
              <a:t>요일 </a:t>
            </a:r>
            <a:r>
              <a:rPr lang="en-US" altLang="ko-KR" sz="2800" b="1" dirty="0"/>
              <a:t>3:6-9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현대인의 성경</a:t>
            </a:r>
            <a:r>
              <a:rPr lang="en-US" altLang="ko-KR" sz="2800" b="1" dirty="0"/>
              <a:t>)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ko-KR" altLang="en-US" b="1" dirty="0"/>
              <a:t>하나님의 씨</a:t>
            </a:r>
            <a:r>
              <a:rPr lang="en-US" altLang="ko-KR" b="1" dirty="0"/>
              <a:t>- </a:t>
            </a:r>
            <a:r>
              <a:rPr lang="ko-KR" altLang="en-US" b="1" dirty="0"/>
              <a:t>말씀과 성령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149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453</Words>
  <Application>Microsoft Macintosh PowerPoint</Application>
  <PresentationFormat>On-screen Show (4:3)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맑은 고딕</vt:lpstr>
      <vt:lpstr>Arial</vt:lpstr>
      <vt:lpstr>Calibri</vt:lpstr>
      <vt:lpstr>Office Theme</vt:lpstr>
      <vt:lpstr>PowerPoint Presentation</vt:lpstr>
      <vt:lpstr>의인인가?  죄인인가?</vt:lpstr>
      <vt:lpstr>믿음이 자라지 않는 이유</vt:lpstr>
      <vt:lpstr>신자는 죄에 대하여 죽었다</vt:lpstr>
      <vt:lpstr> 여길지어다</vt:lpstr>
      <vt:lpstr>새사람은 완전하다</vt:lpstr>
      <vt:lpstr>죄의 지배에서 벗어났다</vt:lpstr>
      <vt:lpstr>신자는 계속 죄짓지 않는다</vt:lpstr>
      <vt:lpstr>하나님의 씨- 말씀과 성령</vt:lpstr>
      <vt:lpstr>은혜에 대한 오해</vt:lpstr>
      <vt:lpstr>심은대로 거둔다</vt:lpstr>
      <vt:lpstr>왜 인간을 구원하셨을까?</vt:lpstr>
      <vt:lpstr>은혜는 죄를 이기게 한다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sarah choi</cp:lastModifiedBy>
  <cp:revision>35</cp:revision>
  <dcterms:created xsi:type="dcterms:W3CDTF">2022-06-03T22:03:21Z</dcterms:created>
  <dcterms:modified xsi:type="dcterms:W3CDTF">2022-07-16T15:22:48Z</dcterms:modified>
</cp:coreProperties>
</file>