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3"/>
  </p:notesMasterIdLst>
  <p:sldIdLst>
    <p:sldId id="30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DE5"/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35" d="100"/>
          <a:sy n="135" d="100"/>
        </p:scale>
        <p:origin x="-116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7CB7E-718F-4293-8788-87003A621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11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말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의 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치유 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93768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ko-KR" altLang="en-US" sz="3600" b="1" dirty="0">
                <a:solidFill>
                  <a:srgbClr val="FF0000"/>
                </a:solidFill>
              </a:rPr>
              <a:t>상처</a:t>
            </a:r>
            <a:r>
              <a:rPr lang="ko-KR" altLang="en-US" sz="3600" b="1" dirty="0"/>
              <a:t>는 믿음의 말로 심는 것을 </a:t>
            </a:r>
            <a:r>
              <a:rPr lang="ko-KR" altLang="en-US" sz="3600" b="1" dirty="0">
                <a:solidFill>
                  <a:srgbClr val="FF0000"/>
                </a:solidFill>
              </a:rPr>
              <a:t>방해</a:t>
            </a:r>
            <a:r>
              <a:rPr lang="ko-KR" altLang="en-US" sz="3600" b="1" dirty="0"/>
              <a:t>한다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5689" cy="4525963"/>
          </a:xfrm>
        </p:spPr>
        <p:txBody>
          <a:bodyPr/>
          <a:lstStyle/>
          <a:p>
            <a:r>
              <a:rPr lang="en-US" dirty="0" smtClean="0"/>
              <a:t>“(</a:t>
            </a:r>
            <a:r>
              <a:rPr lang="ko-KR" altLang="en-US" dirty="0" smtClean="0"/>
              <a:t>생략</a:t>
            </a:r>
            <a:r>
              <a:rPr lang="en-US" altLang="ko-KR" dirty="0" smtClean="0"/>
              <a:t>)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마음에 </a:t>
            </a:r>
            <a:r>
              <a:rPr lang="ko-KR" altLang="en-US" b="1" u="sng" dirty="0">
                <a:solidFill>
                  <a:srgbClr val="0070C0"/>
                </a:solidFill>
              </a:rPr>
              <a:t>가득한 것을 </a:t>
            </a:r>
            <a:r>
              <a:rPr lang="ko-KR" altLang="en-US" dirty="0"/>
              <a:t>입으로 </a:t>
            </a:r>
            <a:r>
              <a:rPr lang="ko-KR" altLang="en-US" dirty="0" smtClean="0"/>
              <a:t>말함이니라</a:t>
            </a:r>
            <a:r>
              <a:rPr lang="en-US" dirty="0" smtClean="0"/>
              <a:t>”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-</a:t>
            </a:r>
            <a:r>
              <a:rPr lang="ko-KR" altLang="en-US" dirty="0" smtClean="0"/>
              <a:t>눅</a:t>
            </a:r>
            <a:r>
              <a:rPr lang="en-US" dirty="0" smtClean="0"/>
              <a:t>6:45</a:t>
            </a:r>
            <a:endParaRPr lang="en-US" dirty="0"/>
          </a:p>
          <a:p>
            <a:endParaRPr lang="en-US" altLang="ko-KR" dirty="0" smtClean="0"/>
          </a:p>
          <a:p>
            <a:r>
              <a:rPr lang="en-US" dirty="0" smtClean="0"/>
              <a:t>“</a:t>
            </a:r>
            <a:r>
              <a:rPr lang="ko-KR" altLang="en-US" dirty="0"/>
              <a:t>입에서 나오는 것들은 </a:t>
            </a:r>
            <a:r>
              <a:rPr lang="ko-KR" altLang="en-US" b="1" u="sng" dirty="0">
                <a:solidFill>
                  <a:srgbClr val="FF0000"/>
                </a:solidFill>
              </a:rPr>
              <a:t>마음에서 나오나니 </a:t>
            </a:r>
            <a:r>
              <a:rPr lang="en-US" altLang="ko-KR" b="1" u="sng" dirty="0" smtClean="0">
                <a:solidFill>
                  <a:srgbClr val="FF0000"/>
                </a:solidFill>
              </a:rPr>
              <a:t/>
            </a:r>
            <a:br>
              <a:rPr lang="en-US" altLang="ko-KR" b="1" u="sng" dirty="0" smtClean="0">
                <a:solidFill>
                  <a:srgbClr val="FF0000"/>
                </a:solidFill>
              </a:rPr>
            </a:br>
            <a:r>
              <a:rPr lang="ko-KR" altLang="en-US" dirty="0" smtClean="0"/>
              <a:t>이것이야말로 </a:t>
            </a:r>
            <a:r>
              <a:rPr lang="ko-KR" altLang="en-US" dirty="0"/>
              <a:t>사람을 더럽게 하느니라</a:t>
            </a:r>
            <a:r>
              <a:rPr lang="en-US" dirty="0" smtClean="0"/>
              <a:t>”</a:t>
            </a:r>
            <a:r>
              <a:rPr lang="ko-KR" altLang="en-US" dirty="0" smtClean="0"/>
              <a:t> </a:t>
            </a:r>
            <a:r>
              <a:rPr lang="en-US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 smtClean="0"/>
              <a:t>마 </a:t>
            </a:r>
            <a:r>
              <a:rPr lang="en-US" dirty="0" smtClean="0"/>
              <a:t>15:18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ko-KR" altLang="en-US" b="1" u="sng" dirty="0" smtClean="0">
                <a:solidFill>
                  <a:srgbClr val="0070C0"/>
                </a:solidFill>
              </a:rPr>
              <a:t>마음이 먼저 치유되어야 </a:t>
            </a:r>
            <a:r>
              <a:rPr lang="ko-KR" altLang="en-US" dirty="0" smtClean="0"/>
              <a:t>말이 바뀔수 있다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ko-KR" altLang="en-US" sz="4000" b="1" dirty="0" smtClean="0"/>
              <a:t>내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영</a:t>
            </a:r>
            <a:r>
              <a:rPr lang="ko-KR" altLang="en-US" sz="4000" b="1" dirty="0" smtClean="0"/>
              <a:t>은 지금 강건한가</a:t>
            </a:r>
            <a:r>
              <a:rPr lang="en-US" altLang="ko-KR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말은 우리의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영의 상태</a:t>
            </a:r>
            <a:r>
              <a:rPr lang="ko-KR" altLang="en-US" dirty="0" smtClean="0"/>
              <a:t>를 보여준다</a:t>
            </a:r>
            <a:endParaRPr lang="en-US" altLang="ko-KR" dirty="0" smtClean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ko-KR" altLang="en-US" dirty="0"/>
              <a:t>사람이 떡으로만 살것이 아니요 하나님의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입으로부터 </a:t>
            </a:r>
            <a:r>
              <a:rPr lang="ko-KR" altLang="en-US" dirty="0"/>
              <a:t>나오는 모든 </a:t>
            </a:r>
            <a:r>
              <a:rPr lang="ko-KR" altLang="en-US" b="1" u="sng" dirty="0">
                <a:solidFill>
                  <a:srgbClr val="FF0000"/>
                </a:solidFill>
              </a:rPr>
              <a:t>말씀으로</a:t>
            </a:r>
            <a:r>
              <a:rPr lang="ko-KR" altLang="en-US" dirty="0"/>
              <a:t> 살 것이라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ko-KR" altLang="en-US" dirty="0" smtClean="0"/>
              <a:t>마</a:t>
            </a:r>
            <a:r>
              <a:rPr lang="en-US" altLang="ko-KR" dirty="0" smtClean="0"/>
              <a:t>4:4</a:t>
            </a:r>
          </a:p>
          <a:p>
            <a:endParaRPr lang="en-US" altLang="ko-KR" dirty="0"/>
          </a:p>
          <a:p>
            <a:r>
              <a:rPr lang="ko-KR" altLang="en-US" dirty="0"/>
              <a:t>말씀을 </a:t>
            </a:r>
            <a:r>
              <a:rPr lang="ko-KR" altLang="en-US" dirty="0" smtClean="0"/>
              <a:t>선포하면 </a:t>
            </a:r>
            <a:r>
              <a:rPr lang="ko-KR" altLang="en-US" u="sng" dirty="0"/>
              <a:t>내 </a:t>
            </a:r>
            <a:r>
              <a:rPr lang="ko-KR" altLang="en-US" b="1" u="sng" dirty="0">
                <a:solidFill>
                  <a:srgbClr val="FF0000"/>
                </a:solidFill>
              </a:rPr>
              <a:t>영</a:t>
            </a:r>
            <a:r>
              <a:rPr lang="ko-KR" altLang="en-US" u="sng" dirty="0"/>
              <a:t>이 듣고</a:t>
            </a:r>
            <a:r>
              <a:rPr lang="ko-KR" altLang="en-US" dirty="0"/>
              <a:t> </a:t>
            </a:r>
            <a:r>
              <a:rPr lang="ko-KR" altLang="en-US" b="1" dirty="0">
                <a:solidFill>
                  <a:srgbClr val="0070C0"/>
                </a:solidFill>
              </a:rPr>
              <a:t>강건</a:t>
            </a:r>
            <a:r>
              <a:rPr lang="ko-KR" altLang="en-US" dirty="0"/>
              <a:t>해진다</a:t>
            </a:r>
            <a:endParaRPr lang="en-US" altLang="ko-KR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ko-KR" altLang="en-US" sz="4000" b="1" dirty="0" smtClean="0"/>
              <a:t>말에</a:t>
            </a:r>
            <a:r>
              <a:rPr lang="ko-KR" altLang="en-US" sz="4000" b="1" dirty="0"/>
              <a:t>는</a:t>
            </a:r>
            <a:r>
              <a:rPr lang="ko-KR" altLang="en-US" sz="4000" b="1" dirty="0" smtClean="0"/>
              <a:t>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권세</a:t>
            </a:r>
            <a:r>
              <a:rPr lang="ko-KR" altLang="en-US" sz="4000" b="1" dirty="0" smtClean="0"/>
              <a:t>가 </a:t>
            </a:r>
            <a:r>
              <a:rPr lang="ko-KR" altLang="en-US" sz="4000" b="1" dirty="0"/>
              <a:t>있다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2934"/>
            <a:ext cx="8153400" cy="542337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ko-KR" altLang="en-US" sz="2800" b="1" u="sng" dirty="0" smtClean="0">
                <a:solidFill>
                  <a:srgbClr val="FF0000"/>
                </a:solidFill>
              </a:rPr>
              <a:t>혀는 </a:t>
            </a:r>
            <a:r>
              <a:rPr lang="ko-KR" altLang="en-US" sz="2800" b="1" u="sng" dirty="0">
                <a:solidFill>
                  <a:srgbClr val="FF0000"/>
                </a:solidFill>
              </a:rPr>
              <a:t>능히 길들일 사람이 없나니 </a:t>
            </a:r>
            <a:r>
              <a:rPr lang="ko-KR" altLang="en-US" sz="2800" dirty="0"/>
              <a:t>쉬지 아니하는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악이요 </a:t>
            </a:r>
            <a:r>
              <a:rPr lang="ko-KR" altLang="en-US" sz="2800" dirty="0"/>
              <a:t>죽이는 독이 가득한 것이라 </a:t>
            </a:r>
            <a:r>
              <a:rPr lang="ko-KR" altLang="en-US" sz="2800" dirty="0" smtClean="0"/>
              <a:t>이것으로 </a:t>
            </a:r>
            <a:r>
              <a:rPr lang="ko-KR" altLang="en-US" sz="2800" dirty="0"/>
              <a:t>우리가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주</a:t>
            </a:r>
            <a:r>
              <a:rPr lang="en-US" sz="2800" dirty="0"/>
              <a:t> </a:t>
            </a:r>
            <a:r>
              <a:rPr lang="ko-KR" altLang="en-US" sz="2800" dirty="0" smtClean="0"/>
              <a:t>아버지를</a:t>
            </a:r>
            <a:r>
              <a:rPr lang="en-US" sz="2800" dirty="0"/>
              <a:t> </a:t>
            </a:r>
            <a:r>
              <a:rPr lang="ko-KR" altLang="en-US" sz="2800" dirty="0"/>
              <a:t>찬송하고 또 </a:t>
            </a:r>
            <a:r>
              <a:rPr lang="ko-KR" altLang="en-US" sz="2800" dirty="0" smtClean="0"/>
              <a:t>이것으로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하나님의 </a:t>
            </a:r>
            <a:r>
              <a:rPr lang="ko-KR" altLang="en-US" sz="2800" dirty="0"/>
              <a:t>형상대로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지음을 </a:t>
            </a:r>
            <a:r>
              <a:rPr lang="ko-KR" altLang="en-US" sz="2800" dirty="0"/>
              <a:t>받은 사람을</a:t>
            </a:r>
            <a:r>
              <a:rPr lang="en-US" sz="2800" dirty="0"/>
              <a:t> </a:t>
            </a:r>
            <a:r>
              <a:rPr lang="ko-KR" altLang="en-US" sz="2800" dirty="0" smtClean="0"/>
              <a:t>저주하나니</a:t>
            </a:r>
            <a:r>
              <a:rPr lang="ko-KR" altLang="ko-KR" sz="2800" dirty="0"/>
              <a:t> </a:t>
            </a:r>
            <a:r>
              <a:rPr lang="ko-KR" altLang="en-US" sz="2800" b="1" u="sng" dirty="0" smtClean="0">
                <a:solidFill>
                  <a:srgbClr val="0070C0"/>
                </a:solidFill>
              </a:rPr>
              <a:t>한 </a:t>
            </a:r>
            <a:r>
              <a:rPr lang="ko-KR" altLang="en-US" sz="2800" b="1" u="sng" dirty="0">
                <a:solidFill>
                  <a:srgbClr val="0070C0"/>
                </a:solidFill>
              </a:rPr>
              <a:t>입에서</a:t>
            </a:r>
            <a:r>
              <a:rPr lang="en-US" sz="2800" b="1" u="sng" dirty="0">
                <a:solidFill>
                  <a:srgbClr val="0070C0"/>
                </a:solidFill>
              </a:rPr>
              <a:t> </a:t>
            </a:r>
            <a:r>
              <a:rPr lang="ko-KR" altLang="en-US" sz="2800" b="1" u="sng" dirty="0">
                <a:solidFill>
                  <a:srgbClr val="0070C0"/>
                </a:solidFill>
              </a:rPr>
              <a:t>찬송과 </a:t>
            </a:r>
            <a:r>
              <a:rPr lang="en-US" altLang="ko-KR" sz="28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2800" b="1" u="sng" dirty="0" smtClean="0">
                <a:solidFill>
                  <a:srgbClr val="0070C0"/>
                </a:solidFill>
              </a:rPr>
            </a:br>
            <a:r>
              <a:rPr lang="ko-KR" altLang="en-US" sz="2800" b="1" u="sng" dirty="0" smtClean="0">
                <a:solidFill>
                  <a:srgbClr val="0070C0"/>
                </a:solidFill>
              </a:rPr>
              <a:t>저주가 </a:t>
            </a:r>
            <a:r>
              <a:rPr lang="ko-KR" altLang="en-US" sz="2800" b="1" u="sng" dirty="0">
                <a:solidFill>
                  <a:srgbClr val="0070C0"/>
                </a:solidFill>
              </a:rPr>
              <a:t>나오는도다 </a:t>
            </a:r>
            <a:r>
              <a:rPr lang="ko-KR" altLang="en-US" sz="2800" dirty="0"/>
              <a:t>내</a:t>
            </a:r>
            <a:r>
              <a:rPr lang="en-US" sz="2800" dirty="0"/>
              <a:t> </a:t>
            </a:r>
            <a:r>
              <a:rPr lang="ko-KR" altLang="en-US" sz="2800" dirty="0"/>
              <a:t>형제들아 </a:t>
            </a:r>
            <a:r>
              <a:rPr lang="ko-KR" altLang="en-US" sz="2800" dirty="0" smtClean="0"/>
              <a:t>이것이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마땅</a:t>
            </a:r>
            <a:r>
              <a:rPr lang="ko-KR" altLang="en-US" sz="2800" dirty="0" smtClean="0"/>
              <a:t>하</a:t>
            </a:r>
            <a:r>
              <a:rPr lang="ko-KR" altLang="en-US" sz="2800" dirty="0" smtClean="0"/>
              <a:t>지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아니하니라</a:t>
            </a:r>
            <a:r>
              <a:rPr lang="en-US" sz="2800" dirty="0" smtClean="0"/>
              <a:t>”- </a:t>
            </a:r>
            <a:r>
              <a:rPr lang="ko-KR" altLang="en-US" sz="2800" dirty="0" smtClean="0"/>
              <a:t>약 </a:t>
            </a:r>
            <a:r>
              <a:rPr lang="en-US" altLang="ko-KR" sz="2800" dirty="0" smtClean="0"/>
              <a:t>3:8-10</a:t>
            </a:r>
          </a:p>
          <a:p>
            <a:pPr marL="0" indent="0">
              <a:buNone/>
            </a:pPr>
            <a:endParaRPr lang="en-US" altLang="ko-KR" sz="2800" dirty="0"/>
          </a:p>
          <a:p>
            <a:r>
              <a:rPr lang="en-US" altLang="ko-KR" sz="2800" b="1" dirty="0"/>
              <a:t> </a:t>
            </a:r>
            <a:r>
              <a:rPr lang="ko-KR" altLang="en-US" sz="2800" b="1" dirty="0" smtClean="0"/>
              <a:t>왜 예수님의 성품을 닮지 못하는가</a:t>
            </a:r>
            <a:r>
              <a:rPr lang="en-US" altLang="ko-KR" sz="2800" b="1" dirty="0" smtClean="0"/>
              <a:t>?</a:t>
            </a:r>
            <a:r>
              <a:rPr lang="en-US" altLang="ko-KR" sz="2800" dirty="0" smtClean="0"/>
              <a:t>  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ko-KR" altLang="en-US" sz="2800" dirty="0" smtClean="0"/>
              <a:t>우리의 혀가 아직 다스려지지 않았기 때문이다</a:t>
            </a:r>
            <a:endParaRPr lang="en-US" altLang="ko-KR" sz="2800" dirty="0" smtClean="0"/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8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sz="4000" b="1" dirty="0" smtClean="0"/>
              <a:t>나는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어떤 말</a:t>
            </a:r>
            <a:r>
              <a:rPr lang="ko-KR" altLang="en-US" sz="4000" b="1" dirty="0" smtClean="0"/>
              <a:t>을 하고 있는가</a:t>
            </a:r>
            <a:r>
              <a:rPr lang="en-US" altLang="ko-KR" sz="4000" b="1" dirty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“(</a:t>
            </a:r>
            <a:r>
              <a:rPr lang="ko-KR" altLang="en-US" dirty="0" smtClean="0"/>
              <a:t>생략</a:t>
            </a:r>
            <a:r>
              <a:rPr lang="en-US" altLang="ko-KR" dirty="0" smtClean="0"/>
              <a:t>) </a:t>
            </a:r>
            <a:r>
              <a:rPr lang="ko-KR" altLang="en-US" dirty="0" smtClean="0"/>
              <a:t>내가 너희에게 이른 말은 </a:t>
            </a:r>
            <a:r>
              <a:rPr lang="ko-KR" altLang="en-US" b="1" dirty="0" smtClean="0">
                <a:solidFill>
                  <a:srgbClr val="FF0000"/>
                </a:solidFill>
              </a:rPr>
              <a:t>영</a:t>
            </a:r>
            <a:r>
              <a:rPr lang="ko-KR" altLang="en-US" dirty="0" smtClean="0"/>
              <a:t>이요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>
                <a:solidFill>
                  <a:srgbClr val="0070C0"/>
                </a:solidFill>
              </a:rPr>
              <a:t>생명</a:t>
            </a:r>
            <a:r>
              <a:rPr lang="ko-KR" altLang="en-US" dirty="0" smtClean="0"/>
              <a:t>이라</a:t>
            </a:r>
            <a:r>
              <a:rPr lang="en-US" altLang="ko-KR" dirty="0"/>
              <a:t>” -</a:t>
            </a:r>
            <a:r>
              <a:rPr lang="ko-KR" altLang="en-US" dirty="0"/>
              <a:t> 요</a:t>
            </a:r>
            <a:r>
              <a:rPr lang="en-US" altLang="ko-KR" dirty="0" smtClean="0"/>
              <a:t>6:63</a:t>
            </a:r>
          </a:p>
          <a:p>
            <a:endParaRPr lang="en-US" altLang="ko-KR" dirty="0" smtClean="0"/>
          </a:p>
          <a:p>
            <a:r>
              <a:rPr lang="en-US" dirty="0" smtClean="0"/>
              <a:t>“(</a:t>
            </a:r>
            <a:r>
              <a:rPr lang="ko-KR" altLang="en-US" dirty="0"/>
              <a:t>생략</a:t>
            </a:r>
            <a:r>
              <a:rPr lang="en-US" dirty="0"/>
              <a:t>)  </a:t>
            </a:r>
            <a:r>
              <a:rPr lang="ko-KR" altLang="en-US" dirty="0"/>
              <a:t>하나님은 죽은 자를 살리시며 </a:t>
            </a:r>
            <a:r>
              <a:rPr lang="ko-KR" altLang="en-US" b="1" u="sng" dirty="0">
                <a:solidFill>
                  <a:srgbClr val="FF0000"/>
                </a:solidFill>
              </a:rPr>
              <a:t>없는 것을</a:t>
            </a:r>
            <a:r>
              <a:rPr lang="ko-KR" altLang="en-US" b="1" u="sng" dirty="0">
                <a:solidFill>
                  <a:srgbClr val="0070C0"/>
                </a:solidFill>
              </a:rPr>
              <a:t> 있는 것으로 </a:t>
            </a:r>
            <a:r>
              <a:rPr lang="ko-KR" altLang="en-US" dirty="0"/>
              <a:t>부르시는 이시니라</a:t>
            </a:r>
            <a:r>
              <a:rPr lang="en-US" dirty="0" smtClean="0"/>
              <a:t>”</a:t>
            </a:r>
            <a:r>
              <a:rPr lang="en-US" altLang="ko-KR" dirty="0"/>
              <a:t> -</a:t>
            </a:r>
            <a:r>
              <a:rPr lang="ko-KR" altLang="en-US" dirty="0"/>
              <a:t> 롬</a:t>
            </a:r>
            <a:r>
              <a:rPr lang="en-US" altLang="ko-KR" dirty="0" smtClean="0"/>
              <a:t>4:17</a:t>
            </a:r>
          </a:p>
          <a:p>
            <a:pPr marL="0" indent="0">
              <a:buNone/>
            </a:pPr>
            <a:endParaRPr lang="en-US" dirty="0"/>
          </a:p>
          <a:p>
            <a:r>
              <a:rPr lang="ko-KR" altLang="en-US" dirty="0"/>
              <a:t>하나님의 말씀은 </a:t>
            </a:r>
            <a:r>
              <a:rPr lang="ko-KR" altLang="en-US" b="1" u="sng" dirty="0"/>
              <a:t>창조적인 능력</a:t>
            </a:r>
            <a:r>
              <a:rPr lang="ko-KR" altLang="en-US" dirty="0"/>
              <a:t>이 있다</a:t>
            </a:r>
            <a:endParaRPr lang="en-US" altLang="ko-KR" dirty="0"/>
          </a:p>
          <a:p>
            <a:endParaRPr lang="en-US" altLang="ko-K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ko-KR" altLang="en-US" sz="4000" b="1" dirty="0">
                <a:solidFill>
                  <a:srgbClr val="0070C0"/>
                </a:solidFill>
              </a:rPr>
              <a:t>혀</a:t>
            </a:r>
            <a:r>
              <a:rPr lang="ko-KR" altLang="en-US" sz="4000" b="1" dirty="0"/>
              <a:t>는 </a:t>
            </a:r>
            <a:r>
              <a:rPr lang="ko-KR" altLang="en-US" sz="4000" b="1" dirty="0" smtClean="0"/>
              <a:t>영적 싸움의 </a:t>
            </a:r>
            <a:r>
              <a:rPr lang="ko-KR" altLang="en-US" sz="4000" b="1" dirty="0">
                <a:solidFill>
                  <a:srgbClr val="FF0000"/>
                </a:solidFill>
              </a:rPr>
              <a:t>무기</a:t>
            </a:r>
            <a:r>
              <a:rPr lang="ko-KR" altLang="en-US" sz="4000" b="1" dirty="0"/>
              <a:t>이다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우리의 </a:t>
            </a:r>
            <a:r>
              <a:rPr lang="ko-KR" altLang="en-US" dirty="0"/>
              <a:t>씨름은 혈과 </a:t>
            </a:r>
            <a:r>
              <a:rPr lang="ko-KR" altLang="en-US" dirty="0" smtClean="0"/>
              <a:t>육을 상대하는 </a:t>
            </a:r>
            <a:r>
              <a:rPr lang="ko-KR" altLang="en-US" dirty="0"/>
              <a:t>것이 </a:t>
            </a:r>
            <a:r>
              <a:rPr lang="ko-KR" altLang="en-US" dirty="0" smtClean="0"/>
              <a:t>아니요 </a:t>
            </a:r>
            <a:r>
              <a:rPr lang="en-US" altLang="ko-KR" dirty="0" smtClean="0"/>
              <a:t>(</a:t>
            </a:r>
            <a:r>
              <a:rPr lang="ko-KR" altLang="en-US" dirty="0" smtClean="0"/>
              <a:t>생략</a:t>
            </a:r>
            <a:r>
              <a:rPr lang="en-US" altLang="ko-KR" dirty="0" smtClean="0"/>
              <a:t>)”- </a:t>
            </a:r>
            <a:r>
              <a:rPr lang="ko-KR" altLang="en-US" dirty="0" smtClean="0"/>
              <a:t>엡</a:t>
            </a:r>
            <a:r>
              <a:rPr lang="en-US" altLang="ko-KR" dirty="0" smtClean="0"/>
              <a:t>6:12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영적 싸움의 승패는 우리의 혀가 하나님과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마귀중에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누구의 도구로 쓰이느냐</a:t>
            </a:r>
            <a:r>
              <a:rPr lang="ko-KR" altLang="en-US" dirty="0" smtClean="0"/>
              <a:t>에 달려있다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부정적인 말을 하려는 육신의 욕구를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십자가에 </a:t>
            </a:r>
            <a:r>
              <a:rPr lang="en-US" altLang="ko-KR" b="1" u="sng" dirty="0" smtClean="0">
                <a:solidFill>
                  <a:srgbClr val="FF0000"/>
                </a:solidFill>
              </a:rPr>
              <a:t/>
            </a:r>
            <a:br>
              <a:rPr lang="en-US" altLang="ko-KR" b="1" u="sng" dirty="0" smtClean="0">
                <a:solidFill>
                  <a:srgbClr val="FF0000"/>
                </a:solidFill>
              </a:rPr>
            </a:br>
            <a:r>
              <a:rPr lang="ko-KR" altLang="en-US" b="1" u="sng" dirty="0" smtClean="0">
                <a:solidFill>
                  <a:srgbClr val="FF0000"/>
                </a:solidFill>
              </a:rPr>
              <a:t>못박아야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한다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sz="4000" b="1" dirty="0">
                <a:solidFill>
                  <a:srgbClr val="0070C0"/>
                </a:solidFill>
              </a:rPr>
              <a:t>입술의 열매</a:t>
            </a:r>
            <a:r>
              <a:rPr lang="ko-KR" altLang="en-US" sz="4000" b="1" dirty="0"/>
              <a:t>가 있다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442207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“ </a:t>
            </a:r>
            <a:r>
              <a:rPr lang="ko-KR" altLang="en-US" dirty="0"/>
              <a:t>죽고 사는 것이 혀의 권세에 달렸나니 혀를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쓰기 </a:t>
            </a:r>
            <a:r>
              <a:rPr lang="ko-KR" altLang="en-US" dirty="0"/>
              <a:t>좋아하는 자는 </a:t>
            </a:r>
            <a:r>
              <a:rPr lang="ko-KR" altLang="en-US" b="1" u="sng" dirty="0">
                <a:solidFill>
                  <a:srgbClr val="FF0000"/>
                </a:solidFill>
              </a:rPr>
              <a:t>그 열매를 먹으리라</a:t>
            </a:r>
            <a:r>
              <a:rPr lang="en-US" dirty="0" smtClean="0"/>
              <a:t>”-</a:t>
            </a:r>
            <a:r>
              <a:rPr lang="ko-KR" altLang="en-US" dirty="0" smtClean="0"/>
              <a:t> 잠</a:t>
            </a:r>
            <a:r>
              <a:rPr lang="en-US" dirty="0" smtClean="0"/>
              <a:t>18:21</a:t>
            </a:r>
          </a:p>
          <a:p>
            <a:endParaRPr lang="en-US" altLang="ko-KR" dirty="0" smtClean="0"/>
          </a:p>
          <a:p>
            <a:r>
              <a:rPr lang="en-US" dirty="0" smtClean="0"/>
              <a:t>‘</a:t>
            </a:r>
            <a:r>
              <a:rPr lang="ko-KR" altLang="en-US" b="1" u="sng" dirty="0">
                <a:solidFill>
                  <a:srgbClr val="0070C0"/>
                </a:solidFill>
              </a:rPr>
              <a:t>네 입의 말로 네가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얽혔으며 </a:t>
            </a:r>
            <a:r>
              <a:rPr lang="ko-KR" altLang="en-US" dirty="0" smtClean="0"/>
              <a:t>네 입의 말로 인하여 잡히게 되었느니라</a:t>
            </a:r>
            <a:r>
              <a:rPr lang="en-US" altLang="ko-KR" dirty="0" smtClean="0"/>
              <a:t>” 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 smtClean="0"/>
              <a:t>잠</a:t>
            </a:r>
            <a:r>
              <a:rPr lang="en-US" dirty="0" smtClean="0"/>
              <a:t>6: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“(</a:t>
            </a:r>
            <a:r>
              <a:rPr lang="ko-KR" altLang="en-US" dirty="0" smtClean="0"/>
              <a:t>생략</a:t>
            </a:r>
            <a:r>
              <a:rPr lang="en-US" altLang="ko-KR" dirty="0" smtClean="0"/>
              <a:t>) </a:t>
            </a:r>
            <a:r>
              <a:rPr lang="ko-KR" altLang="en-US" dirty="0" smtClean="0"/>
              <a:t>너희 말이 </a:t>
            </a:r>
            <a:r>
              <a:rPr lang="ko-KR" altLang="en-US" b="1" u="sng" dirty="0">
                <a:solidFill>
                  <a:srgbClr val="FF0000"/>
                </a:solidFill>
              </a:rPr>
              <a:t>내 귀에 들린대로 </a:t>
            </a:r>
            <a:r>
              <a:rPr lang="ko-KR" altLang="en-US" dirty="0"/>
              <a:t>내가 너희에게 </a:t>
            </a:r>
            <a:r>
              <a:rPr lang="ko-KR" altLang="en-US" dirty="0" smtClean="0"/>
              <a:t>행하리니</a:t>
            </a:r>
            <a:r>
              <a:rPr lang="en-US" altLang="ko-KR" dirty="0" smtClean="0"/>
              <a:t>”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 smtClean="0"/>
              <a:t>민</a:t>
            </a:r>
            <a:r>
              <a:rPr lang="en-US" altLang="ko-KR" dirty="0" smtClean="0"/>
              <a:t>14:28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sz="4000" b="1" dirty="0">
                <a:solidFill>
                  <a:srgbClr val="FF0000"/>
                </a:solidFill>
              </a:rPr>
              <a:t>축복과 저주</a:t>
            </a:r>
            <a:r>
              <a:rPr lang="ko-KR" altLang="en-US" sz="4000" b="1" dirty="0"/>
              <a:t>는 내 </a:t>
            </a:r>
            <a:r>
              <a:rPr lang="ko-KR" altLang="en-US" sz="4000" b="1" dirty="0">
                <a:solidFill>
                  <a:srgbClr val="0070C0"/>
                </a:solidFill>
              </a:rPr>
              <a:t>선택</a:t>
            </a:r>
            <a:r>
              <a:rPr lang="ko-KR" altLang="en-US" sz="4000" b="1" dirty="0"/>
              <a:t>에 </a:t>
            </a:r>
            <a:r>
              <a:rPr lang="ko-KR" altLang="en-US" sz="4000" b="1" dirty="0" smtClean="0"/>
              <a:t>달려있다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“(</a:t>
            </a:r>
            <a:r>
              <a:rPr lang="ko-KR" altLang="en-US" dirty="0" smtClean="0"/>
              <a:t>생략</a:t>
            </a:r>
            <a:r>
              <a:rPr lang="en-US" altLang="ko-KR" dirty="0" smtClean="0"/>
              <a:t>) </a:t>
            </a:r>
            <a:r>
              <a:rPr lang="ko-KR" altLang="en-US" dirty="0" smtClean="0"/>
              <a:t>내가 </a:t>
            </a:r>
            <a:r>
              <a:rPr lang="ko-KR" altLang="en-US" b="1" dirty="0" smtClean="0">
                <a:solidFill>
                  <a:srgbClr val="0070C0"/>
                </a:solidFill>
              </a:rPr>
              <a:t>생명</a:t>
            </a:r>
            <a:r>
              <a:rPr lang="ko-KR" altLang="en-US" dirty="0" smtClean="0"/>
              <a:t>과 </a:t>
            </a:r>
            <a:r>
              <a:rPr lang="ko-KR" altLang="en-US" b="1" dirty="0">
                <a:solidFill>
                  <a:srgbClr val="FF0000"/>
                </a:solidFill>
              </a:rPr>
              <a:t>사망</a:t>
            </a:r>
            <a:r>
              <a:rPr lang="ko-KR" altLang="en-US" dirty="0"/>
              <a:t>과 </a:t>
            </a:r>
            <a:r>
              <a:rPr lang="ko-KR" altLang="en-US" b="1" dirty="0">
                <a:solidFill>
                  <a:srgbClr val="0070C0"/>
                </a:solidFill>
              </a:rPr>
              <a:t>복</a:t>
            </a:r>
            <a:r>
              <a:rPr lang="ko-KR" altLang="en-US" dirty="0"/>
              <a:t>과 </a:t>
            </a:r>
            <a:r>
              <a:rPr lang="ko-KR" altLang="en-US" b="1" dirty="0">
                <a:solidFill>
                  <a:srgbClr val="FF0000"/>
                </a:solidFill>
              </a:rPr>
              <a:t>저주</a:t>
            </a:r>
            <a:r>
              <a:rPr lang="ko-KR" altLang="en-US" dirty="0"/>
              <a:t>를 </a:t>
            </a:r>
            <a:r>
              <a:rPr lang="ko-KR" altLang="en-US" b="1" u="sng" dirty="0">
                <a:solidFill>
                  <a:srgbClr val="0070C0"/>
                </a:solidFill>
              </a:rPr>
              <a:t>네 앞에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두었은즉</a:t>
            </a:r>
            <a:r>
              <a:rPr lang="ko-KR" altLang="en-US" dirty="0" smtClean="0"/>
              <a:t> 너와 네 자손이 살기 위하여 생명을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택하고</a:t>
            </a:r>
            <a:r>
              <a:rPr lang="en-US" dirty="0" smtClean="0"/>
              <a:t>”-</a:t>
            </a:r>
            <a:r>
              <a:rPr lang="ko-KR" altLang="en-US" dirty="0" smtClean="0"/>
              <a:t> 신</a:t>
            </a:r>
            <a:r>
              <a:rPr lang="en-US" dirty="0" smtClean="0"/>
              <a:t>30:19</a:t>
            </a:r>
          </a:p>
          <a:p>
            <a:endParaRPr lang="en-US" dirty="0"/>
          </a:p>
          <a:p>
            <a:r>
              <a:rPr lang="ko-KR" altLang="en-US" dirty="0" smtClean="0"/>
              <a:t>마귀는 우리를 죽이고 빼앗고 멸망시키기 위해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먼저 </a:t>
            </a:r>
            <a:r>
              <a:rPr lang="ko-KR" altLang="en-US" dirty="0" smtClean="0"/>
              <a:t>우리의 </a:t>
            </a:r>
            <a:r>
              <a:rPr lang="ko-KR" altLang="en-US" b="1" u="sng" dirty="0" smtClean="0"/>
              <a:t>입과 혀를 지배하려고 </a:t>
            </a:r>
            <a:r>
              <a:rPr lang="ko-KR" altLang="en-US" dirty="0" smtClean="0"/>
              <a:t>한다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0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ko-KR" altLang="en-US" sz="4000" b="1" dirty="0" smtClean="0">
                <a:solidFill>
                  <a:srgbClr val="FF0000"/>
                </a:solidFill>
              </a:rPr>
              <a:t>말</a:t>
            </a:r>
            <a:r>
              <a:rPr lang="ko-KR" altLang="en-US" sz="4000" b="1" dirty="0" smtClean="0"/>
              <a:t>이 </a:t>
            </a:r>
            <a:r>
              <a:rPr lang="ko-KR" altLang="en-US" sz="4000" b="1" dirty="0"/>
              <a:t>바뀌어야 </a:t>
            </a:r>
            <a:r>
              <a:rPr lang="ko-KR" altLang="en-US" sz="4000" b="1" dirty="0">
                <a:solidFill>
                  <a:srgbClr val="0070C0"/>
                </a:solidFill>
              </a:rPr>
              <a:t>미래</a:t>
            </a:r>
            <a:r>
              <a:rPr lang="ko-KR" altLang="en-US" sz="4000" b="1" dirty="0"/>
              <a:t>가 </a:t>
            </a:r>
            <a:r>
              <a:rPr lang="ko-KR" altLang="en-US" sz="4000" b="1" dirty="0" smtClean="0"/>
              <a:t>변</a:t>
            </a:r>
            <a:r>
              <a:rPr lang="ko-KR" altLang="en-US" sz="4000" b="1" dirty="0"/>
              <a:t>한</a:t>
            </a:r>
            <a:r>
              <a:rPr lang="ko-KR" altLang="en-US" sz="4000" b="1" dirty="0" smtClean="0"/>
              <a:t>다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b="1" u="sng" dirty="0" smtClean="0">
                <a:solidFill>
                  <a:srgbClr val="FF0000"/>
                </a:solidFill>
              </a:rPr>
              <a:t>심은대로 거두는 것</a:t>
            </a:r>
            <a:r>
              <a:rPr lang="ko-KR" altLang="en-US" dirty="0" smtClean="0"/>
              <a:t>이 하나님의 법칙이다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rgbClr val="0070C0"/>
                </a:solidFill>
              </a:rPr>
              <a:t>말</a:t>
            </a:r>
            <a:r>
              <a:rPr lang="ko-KR" altLang="en-US" dirty="0" smtClean="0"/>
              <a:t>과 </a:t>
            </a:r>
            <a:r>
              <a:rPr lang="ko-KR" altLang="en-US" b="1" dirty="0" smtClean="0">
                <a:solidFill>
                  <a:srgbClr val="FF0000"/>
                </a:solidFill>
              </a:rPr>
              <a:t>행위</a:t>
            </a:r>
            <a:r>
              <a:rPr lang="ko-KR" altLang="en-US" dirty="0" smtClean="0"/>
              <a:t>로 심어야 미래가 변한다</a:t>
            </a:r>
            <a:endParaRPr lang="en-US" altLang="ko-KR" b="1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하나님의 말씀을 선포해서 자신의 삶을 묶고 있는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저주를 </a:t>
            </a:r>
            <a:r>
              <a:rPr lang="ko-KR" altLang="en-US" dirty="0" smtClean="0"/>
              <a:t>깨뜨려야 한다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말이 바뀌면 매일 자기가 하는 말로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자신에게 </a:t>
            </a:r>
            <a:r>
              <a:rPr lang="en-US" altLang="ko-KR" b="1" u="sng" dirty="0" smtClean="0">
                <a:solidFill>
                  <a:srgbClr val="0070C0"/>
                </a:solidFill>
              </a:rPr>
              <a:t/>
            </a:r>
            <a:br>
              <a:rPr lang="en-US" altLang="ko-KR" b="1" u="sng" dirty="0" smtClean="0">
                <a:solidFill>
                  <a:srgbClr val="0070C0"/>
                </a:solidFill>
              </a:rPr>
            </a:br>
            <a:r>
              <a:rPr lang="ko-KR" altLang="en-US" b="1" u="sng" dirty="0" smtClean="0">
                <a:solidFill>
                  <a:srgbClr val="0070C0"/>
                </a:solidFill>
              </a:rPr>
              <a:t>예언할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수 있다</a:t>
            </a:r>
            <a:endParaRPr lang="en-US" altLang="ko-KR" b="1" u="sng" dirty="0" smtClean="0">
              <a:solidFill>
                <a:srgbClr val="0070C0"/>
              </a:solidFill>
            </a:endParaRPr>
          </a:p>
          <a:p>
            <a:endParaRPr lang="en-US" altLang="ko-K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1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sz="4000" b="1" dirty="0"/>
              <a:t>반복적인 </a:t>
            </a:r>
            <a:r>
              <a:rPr lang="ko-KR" altLang="en-US" sz="4000" b="1" dirty="0">
                <a:solidFill>
                  <a:srgbClr val="0070C0"/>
                </a:solidFill>
              </a:rPr>
              <a:t>선포</a:t>
            </a:r>
            <a:r>
              <a:rPr lang="ko-KR" altLang="en-US" sz="4000" b="1" dirty="0"/>
              <a:t>와 </a:t>
            </a:r>
            <a:r>
              <a:rPr lang="ko-KR" altLang="en-US" sz="4000" b="1" dirty="0">
                <a:solidFill>
                  <a:srgbClr val="FF0000"/>
                </a:solidFill>
              </a:rPr>
              <a:t>묵상</a:t>
            </a:r>
            <a:r>
              <a:rPr lang="ko-KR" altLang="en-US" sz="4000" b="1" dirty="0"/>
              <a:t>의 중요성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ko-KR" altLang="en-US" sz="2800" b="1" u="sng" dirty="0" smtClean="0">
                <a:solidFill>
                  <a:srgbClr val="FF0000"/>
                </a:solidFill>
              </a:rPr>
              <a:t>말로 심으려면 </a:t>
            </a:r>
            <a:r>
              <a:rPr lang="ko-KR" altLang="en-US" sz="2800" dirty="0" smtClean="0"/>
              <a:t>말씀을 반복해서 선포하며 묵상해야 한다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Hagah</a:t>
            </a:r>
            <a:r>
              <a:rPr lang="en-US" sz="2800" dirty="0" smtClean="0"/>
              <a:t> - </a:t>
            </a:r>
            <a:r>
              <a:rPr lang="ko-KR" altLang="en-US" sz="2800" dirty="0" smtClean="0"/>
              <a:t>묵상한다는 뜻의 히브리어</a:t>
            </a:r>
            <a:r>
              <a:rPr lang="en-US" altLang="ko-KR" sz="2800" dirty="0" smtClean="0"/>
              <a:t>.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말한다</a:t>
            </a:r>
            <a:r>
              <a:rPr lang="en-US" altLang="ko-KR" sz="2800" dirty="0" smtClean="0"/>
              <a:t>, </a:t>
            </a:r>
            <a:r>
              <a:rPr lang="ko-KR" altLang="en-US" sz="2800" b="1" dirty="0" smtClean="0">
                <a:solidFill>
                  <a:srgbClr val="0070C0"/>
                </a:solidFill>
              </a:rPr>
              <a:t>중얼거린다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반복하여 씹는다는 의미이다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매일 </a:t>
            </a:r>
            <a:r>
              <a:rPr lang="ko-KR" altLang="en-US" sz="2800" b="1" u="sng" dirty="0" smtClean="0">
                <a:solidFill>
                  <a:srgbClr val="FF0000"/>
                </a:solidFill>
              </a:rPr>
              <a:t>자신과 자신의 삶과 환경</a:t>
            </a:r>
            <a:r>
              <a:rPr lang="ko-KR" altLang="en-US" sz="2800" dirty="0" smtClean="0"/>
              <a:t>을 향해 말씀을 </a:t>
            </a:r>
            <a:r>
              <a:rPr lang="ko-KR" altLang="en-US" sz="2800" dirty="0" smtClean="0"/>
              <a:t>선포해야 </a:t>
            </a:r>
            <a:r>
              <a:rPr lang="ko-KR" altLang="en-US" sz="2800" dirty="0" smtClean="0"/>
              <a:t>한다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입과 혀가 </a:t>
            </a:r>
            <a:r>
              <a:rPr lang="ko-KR" altLang="en-US" sz="2800" b="1" u="sng" dirty="0" smtClean="0">
                <a:solidFill>
                  <a:srgbClr val="0070C0"/>
                </a:solidFill>
              </a:rPr>
              <a:t>주님께 순복되지 않으면 </a:t>
            </a:r>
            <a:r>
              <a:rPr lang="ko-KR" altLang="en-US" sz="2800" dirty="0" smtClean="0"/>
              <a:t>축복받지 못하고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쓰임받을 </a:t>
            </a:r>
            <a:r>
              <a:rPr lang="ko-KR" altLang="en-US" sz="2800" dirty="0" smtClean="0"/>
              <a:t>수 없다</a:t>
            </a:r>
            <a:endParaRPr lang="en-US" altLang="ko-KR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2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sz="4000" b="1" dirty="0" smtClean="0"/>
              <a:t>내 기도는 왜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응답</a:t>
            </a:r>
            <a:r>
              <a:rPr lang="ko-KR" altLang="en-US" sz="4000" b="1" dirty="0" smtClean="0"/>
              <a:t>되지 않을까</a:t>
            </a:r>
            <a:r>
              <a:rPr lang="en-US" altLang="ko-KR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내 생각으로 기도하지 말고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말씀의 약속을 붙들고 </a:t>
            </a:r>
            <a:r>
              <a:rPr lang="ko-KR" altLang="en-US" dirty="0" smtClean="0"/>
              <a:t>믿음으로 고백해야 열매가 있다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간구하는 기도만 하지말고</a:t>
            </a:r>
            <a:r>
              <a:rPr lang="ko-KR" altLang="en-US" b="1" u="sng" dirty="0" smtClean="0">
                <a:solidFill>
                  <a:srgbClr val="0070C0"/>
                </a:solidFill>
              </a:rPr>
              <a:t> 말씀으로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기도하는</a:t>
            </a:r>
            <a:r>
              <a:rPr lang="en-US" altLang="ko-KR" b="1" u="sng" dirty="0" smtClean="0">
                <a:solidFill>
                  <a:srgbClr val="0070C0"/>
                </a:solidFill>
              </a:rPr>
              <a:t/>
            </a:r>
            <a:br>
              <a:rPr lang="en-US" altLang="ko-KR" b="1" u="sng" dirty="0" smtClean="0">
                <a:solidFill>
                  <a:srgbClr val="0070C0"/>
                </a:solidFill>
              </a:rPr>
            </a:br>
            <a:r>
              <a:rPr lang="ko-KR" altLang="en-US" dirty="0" smtClean="0"/>
              <a:t>훈련이 </a:t>
            </a:r>
            <a:r>
              <a:rPr lang="ko-KR" altLang="en-US" dirty="0" smtClean="0"/>
              <a:t>필요하다</a:t>
            </a:r>
            <a:endParaRPr lang="en-US" altLang="ko-KR" dirty="0" smtClean="0"/>
          </a:p>
          <a:p>
            <a:endParaRPr lang="en-US" altLang="ko-K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3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228</Words>
  <Application>Microsoft Macintosh PowerPoint</Application>
  <PresentationFormat>On-screen Show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KAINOS HEALING MINISTRY</vt:lpstr>
      <vt:lpstr>말에는 권세가 있다 </vt:lpstr>
      <vt:lpstr>나는 어떤 말을 하고 있는가?</vt:lpstr>
      <vt:lpstr>혀는 영적 싸움의 무기이다 </vt:lpstr>
      <vt:lpstr>입술의 열매가 있다</vt:lpstr>
      <vt:lpstr>축복과 저주는 내 선택에 달려있다</vt:lpstr>
      <vt:lpstr>말이 바뀌어야 미래가 변한다 </vt:lpstr>
      <vt:lpstr>반복적인 선포와 묵상의 중요성</vt:lpstr>
      <vt:lpstr>내 기도는 왜 응답되지 않을까?</vt:lpstr>
      <vt:lpstr>상처는 믿음의 말로 심는 것을 방해한다 </vt:lpstr>
      <vt:lpstr>내 영은 지금 강건한가?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137</cp:revision>
  <dcterms:created xsi:type="dcterms:W3CDTF">2014-04-06T16:51:04Z</dcterms:created>
  <dcterms:modified xsi:type="dcterms:W3CDTF">2017-06-11T23:18:12Z</dcterms:modified>
</cp:coreProperties>
</file>