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6" r:id="rId3"/>
    <p:sldId id="270" r:id="rId4"/>
    <p:sldId id="258" r:id="rId5"/>
    <p:sldId id="259" r:id="rId6"/>
    <p:sldId id="275" r:id="rId7"/>
    <p:sldId id="260" r:id="rId8"/>
    <p:sldId id="271" r:id="rId9"/>
    <p:sldId id="272" r:id="rId10"/>
    <p:sldId id="27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3BED-FB42-4A17-A3E4-651164D5D0C0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5C79-45E4-4206-AC1D-ACFE8A03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DC0F-6487-4930-80CA-BD3DD66B6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5C79-45E4-4206-AC1D-ACFE8A0395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6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B8C2-6A53-4AAD-90E0-07B84BAA38DB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31A2-01DC-4B3C-BBB1-3960A26E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50643"/>
            <a:ext cx="9236292" cy="530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343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+mj-ea"/>
                <a:ea typeface="+mj-ea"/>
                <a:cs typeface="Adobe 고딕 Std B"/>
              </a:rPr>
              <a:t> </a:t>
            </a:r>
            <a:endParaRPr lang="en-US" sz="40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70978" cy="16085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</a:br>
            <a: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  <a:t>KAINOS HEALING MINISTRY</a:t>
            </a:r>
          </a:p>
          <a:p>
            <a:r>
              <a:rPr lang="ko-KR" altLang="en-US" sz="3200" b="1" dirty="0" err="1">
                <a:solidFill>
                  <a:schemeClr val="accent6"/>
                </a:solidFill>
                <a:latin typeface="+mj-ea"/>
                <a:cs typeface="Adobe 고딕 Std B"/>
              </a:rPr>
              <a:t>카이노스</a:t>
            </a:r>
            <a:r>
              <a:rPr lang="ko-KR" altLang="en-US" sz="3200" b="1" dirty="0">
                <a:solidFill>
                  <a:schemeClr val="accent6"/>
                </a:solidFill>
                <a:latin typeface="+mj-ea"/>
                <a:cs typeface="Adobe 고딕 Std B"/>
              </a:rPr>
              <a:t> 치유 사역원</a:t>
            </a:r>
            <a:endParaRPr lang="en-US" altLang="ko-KR" sz="3200" b="1" dirty="0">
              <a:solidFill>
                <a:schemeClr val="accent6"/>
              </a:solidFill>
              <a:latin typeface="+mj-ea"/>
              <a:cs typeface="Adobe 고딕 Std B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1"/>
            <a:ext cx="6629400" cy="160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이기는 자의 훈련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 </a:t>
            </a: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히브리서의 경고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</a:t>
            </a:r>
            <a:endParaRPr lang="en-US" sz="40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5465297"/>
            <a:ext cx="1143000" cy="1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5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12:15-17</a:t>
            </a:r>
            <a:r>
              <a:rPr lang="ko-KR" altLang="en-US" sz="2800" b="1" dirty="0"/>
              <a:t>절</a:t>
            </a:r>
            <a:r>
              <a:rPr lang="en-US" sz="2800" b="1" dirty="0"/>
              <a:t>- “</a:t>
            </a:r>
            <a:r>
              <a:rPr lang="ko-KR" altLang="en-US" sz="2800" b="1" dirty="0"/>
              <a:t>너희는 돌아보아 하나님</a:t>
            </a:r>
            <a:r>
              <a:rPr lang="en-US" sz="2800" b="1" dirty="0"/>
              <a:t> </a:t>
            </a:r>
            <a:r>
              <a:rPr lang="ko-KR" altLang="en-US" sz="2800" b="1" dirty="0"/>
              <a:t>은혜에 이르지 못하는 자가 있는가 </a:t>
            </a:r>
            <a:r>
              <a:rPr lang="ko-KR" altLang="en-US" sz="2800" b="1" dirty="0">
                <a:solidFill>
                  <a:srgbClr val="C00000"/>
                </a:solidFill>
              </a:rPr>
              <a:t>두려워하고 </a:t>
            </a:r>
            <a:r>
              <a:rPr lang="ko-KR" altLang="en-US" sz="2800" b="1" dirty="0"/>
              <a:t>또 쓴 뿌리가 나서 괴롭게 하고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많은 사람이 이로 말미암아 더러움을 입을까 </a:t>
            </a:r>
            <a:r>
              <a:rPr lang="ko-KR" altLang="en-US" sz="2800" b="1" dirty="0">
                <a:solidFill>
                  <a:srgbClr val="C00000"/>
                </a:solidFill>
              </a:rPr>
              <a:t>두려워하고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r>
              <a:rPr lang="ko-KR" altLang="en-US" sz="2800" b="1" dirty="0"/>
              <a:t> </a:t>
            </a:r>
            <a:endParaRPr lang="en-US" altLang="ko-KR" sz="2800" b="1" dirty="0"/>
          </a:p>
          <a:p>
            <a:r>
              <a:rPr lang="ko-KR" altLang="en-US" sz="2800" b="1" dirty="0"/>
              <a:t>음행하는 자와 혹 한 그릇 식물을 위하여 장자의 명분을 판</a:t>
            </a:r>
            <a:r>
              <a:rPr lang="en-US" sz="2800" b="1" dirty="0"/>
              <a:t> </a:t>
            </a:r>
            <a:r>
              <a:rPr lang="ko-KR" altLang="en-US" sz="2800" b="1" dirty="0"/>
              <a:t>에서와 같이 망령된 자가 있을까 </a:t>
            </a:r>
            <a:r>
              <a:rPr lang="ko-KR" altLang="en-US" sz="2800" b="1" dirty="0">
                <a:solidFill>
                  <a:srgbClr val="C00000"/>
                </a:solidFill>
              </a:rPr>
              <a:t>두려워하라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endParaRPr lang="en-US" sz="2800" dirty="0"/>
          </a:p>
          <a:p>
            <a:r>
              <a:rPr lang="ko-KR" altLang="en-US" sz="2800" b="1" dirty="0"/>
              <a:t>너희의 아는 바와 같이 저가 그 후에 축복을 기업으로 받으려고 눈물을 흘리며 구하되 </a:t>
            </a:r>
            <a:br>
              <a:rPr lang="en-US" altLang="ko-KR" sz="2800" b="1" dirty="0"/>
            </a:br>
            <a:r>
              <a:rPr lang="ko-KR" altLang="en-US" sz="2800" b="1" dirty="0">
                <a:solidFill>
                  <a:srgbClr val="0070C0"/>
                </a:solidFill>
              </a:rPr>
              <a:t>버린 바가 되어 </a:t>
            </a:r>
            <a:r>
              <a:rPr lang="ko-KR" altLang="en-US" sz="2800" b="1" dirty="0"/>
              <a:t>회개할 기회를 얻지 못하였느니라</a:t>
            </a:r>
            <a:r>
              <a:rPr lang="en-US" sz="2800" b="1" dirty="0"/>
              <a:t>”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61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/>
              <a:t>바울은 </a:t>
            </a:r>
            <a:r>
              <a:rPr lang="ko-KR" altLang="en-US" sz="2800" b="1" dirty="0">
                <a:solidFill>
                  <a:srgbClr val="0070C0"/>
                </a:solidFill>
              </a:rPr>
              <a:t>거짓 교리</a:t>
            </a:r>
            <a:r>
              <a:rPr lang="ko-KR" altLang="en-US" sz="2800" b="1" dirty="0"/>
              <a:t>를 </a:t>
            </a:r>
            <a:r>
              <a:rPr lang="en-US" altLang="ko-KR" sz="2800" b="1" dirty="0"/>
              <a:t>‘</a:t>
            </a:r>
            <a:r>
              <a:rPr lang="ko-KR" altLang="en-US" sz="2800" b="1" dirty="0">
                <a:solidFill>
                  <a:srgbClr val="C00000"/>
                </a:solidFill>
              </a:rPr>
              <a:t>다른 복음</a:t>
            </a:r>
            <a:r>
              <a:rPr lang="en-US" altLang="ko-KR" sz="2800" b="1" dirty="0"/>
              <a:t>’</a:t>
            </a:r>
            <a:r>
              <a:rPr lang="ko-KR" altLang="en-US" sz="2800" b="1" dirty="0"/>
              <a:t>이라고 빗대어 불렀다 </a:t>
            </a:r>
            <a:r>
              <a:rPr lang="en-US" altLang="ko-KR" sz="2800" b="1" dirty="0"/>
              <a:t>( </a:t>
            </a:r>
            <a:r>
              <a:rPr lang="ko-KR" altLang="en-US" sz="2800" b="1" dirty="0"/>
              <a:t>갈라디아 교회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고린도 교회 </a:t>
            </a:r>
            <a:r>
              <a:rPr lang="en-US" altLang="ko-KR" sz="2800" b="1" dirty="0"/>
              <a:t>)</a:t>
            </a:r>
            <a:endParaRPr lang="en-US" sz="2800" b="1" dirty="0"/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>
                <a:solidFill>
                  <a:srgbClr val="C00000"/>
                </a:solidFill>
              </a:rPr>
              <a:t>회개</a:t>
            </a:r>
            <a:r>
              <a:rPr lang="ko-KR" altLang="en-US" sz="2800" b="1" dirty="0"/>
              <a:t>하라</a:t>
            </a:r>
            <a:endParaRPr lang="en-US" altLang="ko-KR" sz="2800" b="1" dirty="0"/>
          </a:p>
          <a:p>
            <a:r>
              <a:rPr lang="ko-KR" altLang="en-US" sz="2800" b="1" dirty="0">
                <a:solidFill>
                  <a:srgbClr val="C00000"/>
                </a:solidFill>
              </a:rPr>
              <a:t>이기는 자</a:t>
            </a:r>
            <a:r>
              <a:rPr lang="ko-KR" altLang="en-US" sz="2800" b="1" dirty="0"/>
              <a:t>는</a:t>
            </a:r>
            <a:r>
              <a:rPr lang="ko-KR" altLang="en-US" sz="2800" b="1" dirty="0">
                <a:solidFill>
                  <a:srgbClr val="C00000"/>
                </a:solidFill>
              </a:rPr>
              <a:t> </a:t>
            </a:r>
            <a:r>
              <a:rPr lang="ko-KR" altLang="en-US" sz="2800" b="1" dirty="0"/>
              <a:t>구원을 주리라</a:t>
            </a:r>
            <a:endParaRPr lang="en-US" altLang="ko-KR" sz="2800" b="1" dirty="0"/>
          </a:p>
          <a:p>
            <a:r>
              <a:rPr lang="ko-KR" altLang="en-US" sz="2800" b="1" dirty="0"/>
              <a:t>귀있는 자는 </a:t>
            </a:r>
            <a:r>
              <a:rPr lang="ko-KR" altLang="en-US" sz="2800" b="1" dirty="0">
                <a:solidFill>
                  <a:srgbClr val="0070C0"/>
                </a:solidFill>
              </a:rPr>
              <a:t>성령이 교회들에게 하시는 말씀</a:t>
            </a:r>
            <a:r>
              <a:rPr lang="ko-KR" altLang="en-US" sz="2800" b="1" dirty="0"/>
              <a:t>을 들을지어다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다른 복음을 경계하라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695960" y="3319780"/>
            <a:ext cx="64770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b="1" dirty="0"/>
              <a:t> 요한 계시록의 일곱 교회에게 주신 말씀</a:t>
            </a:r>
            <a:endParaRPr lang="en-US" altLang="ko-K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5960" y="1524000"/>
            <a:ext cx="250444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/>
              <a:t>바울의 책망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848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>
                <a:solidFill>
                  <a:srgbClr val="C00000"/>
                </a:solidFill>
              </a:rPr>
              <a:t>말씀과 성령</a:t>
            </a:r>
            <a:r>
              <a:rPr lang="ko-KR" altLang="en-US" sz="2800" b="1" dirty="0"/>
              <a:t>을 둘 다 의지해야 한다</a:t>
            </a:r>
            <a:endParaRPr lang="en-US" altLang="ko-KR" sz="2800" b="1" dirty="0"/>
          </a:p>
          <a:p>
            <a:r>
              <a:rPr lang="ko-KR" altLang="en-US" sz="2800" b="1" dirty="0"/>
              <a:t>하나님의 </a:t>
            </a:r>
            <a:r>
              <a:rPr lang="ko-KR" altLang="en-US" sz="2800" b="1" dirty="0">
                <a:solidFill>
                  <a:srgbClr val="0070C0"/>
                </a:solidFill>
              </a:rPr>
              <a:t>사랑과 공의</a:t>
            </a:r>
            <a:r>
              <a:rPr lang="ko-KR" altLang="en-US" sz="2800" b="1" dirty="0"/>
              <a:t>를 둘 다 알아야 한다</a:t>
            </a:r>
            <a:endParaRPr lang="en-US" altLang="ko-KR" sz="2800" b="1" dirty="0"/>
          </a:p>
          <a:p>
            <a:r>
              <a:rPr lang="ko-KR" altLang="en-US" sz="2800" b="1" dirty="0">
                <a:solidFill>
                  <a:srgbClr val="C00000"/>
                </a:solidFill>
              </a:rPr>
              <a:t>믿음과 회개 </a:t>
            </a:r>
            <a:r>
              <a:rPr lang="ko-KR" altLang="en-US" sz="2800" b="1" dirty="0"/>
              <a:t>둘 다 필요하다</a:t>
            </a:r>
            <a:endParaRPr lang="en-US" altLang="ko-KR" sz="2800" b="1" dirty="0"/>
          </a:p>
          <a:p>
            <a:r>
              <a:rPr lang="ko-KR" altLang="en-US" sz="2800" b="1" dirty="0">
                <a:solidFill>
                  <a:srgbClr val="0070C0"/>
                </a:solidFill>
              </a:rPr>
              <a:t>옛사람</a:t>
            </a:r>
            <a:r>
              <a:rPr lang="ko-KR" altLang="en-US" sz="2800" b="1" dirty="0"/>
              <a:t>은 벗고 </a:t>
            </a:r>
            <a:r>
              <a:rPr lang="ko-KR" altLang="en-US" sz="2800" b="1" dirty="0">
                <a:solidFill>
                  <a:srgbClr val="0070C0"/>
                </a:solidFill>
              </a:rPr>
              <a:t>새사람</a:t>
            </a:r>
            <a:r>
              <a:rPr lang="ko-KR" altLang="en-US" sz="2800" b="1" dirty="0"/>
              <a:t>을 입어야 한다</a:t>
            </a:r>
            <a:endParaRPr lang="en-US" altLang="ko-KR" sz="2800" b="1" dirty="0"/>
          </a:p>
          <a:p>
            <a:r>
              <a:rPr lang="ko-KR" altLang="en-US" sz="2800" b="1" dirty="0"/>
              <a:t>복음의 </a:t>
            </a:r>
            <a:r>
              <a:rPr lang="ko-KR" altLang="en-US" sz="2800" b="1" dirty="0">
                <a:solidFill>
                  <a:srgbClr val="C00000"/>
                </a:solidFill>
              </a:rPr>
              <a:t>약속과 경고</a:t>
            </a:r>
            <a:r>
              <a:rPr lang="ko-KR" altLang="en-US" sz="2800" b="1" dirty="0"/>
              <a:t>를 둘 다 알아야 한다</a:t>
            </a:r>
            <a:endParaRPr lang="en-US" altLang="ko-KR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이기는 자가 되려면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50292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/>
              <a:t>구원의 좁은 길로 걷는 비결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374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복음에 대한 오해</a:t>
            </a:r>
            <a:endParaRPr lang="en-US" b="1" dirty="0"/>
          </a:p>
        </p:txBody>
      </p:sp>
      <p:pic>
        <p:nvPicPr>
          <p:cNvPr id="1026" name="Picture 2" descr="C:\Users\Owner\Documents\logo\의심2.jf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937669" cy="2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486400" y="3714750"/>
            <a:ext cx="2895600" cy="2286000"/>
          </a:xfrm>
          <a:prstGeom prst="cloudCallout">
            <a:avLst>
              <a:gd name="adj1" fmla="val -67108"/>
              <a:gd name="adj2" fmla="val -5351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70C0"/>
                </a:solidFill>
              </a:rPr>
              <a:t>어느 것도 우릴 하나님의 사랑에서  끊을 수 없다고 했는데</a:t>
            </a:r>
            <a:r>
              <a:rPr lang="en-US" altLang="ko-KR" b="1" dirty="0">
                <a:solidFill>
                  <a:srgbClr val="0070C0"/>
                </a:solidFill>
              </a:rPr>
              <a:t>…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3400" y="1828800"/>
            <a:ext cx="2743200" cy="1524000"/>
          </a:xfrm>
          <a:prstGeom prst="cloudCallout">
            <a:avLst>
              <a:gd name="adj1" fmla="val 62779"/>
              <a:gd name="adj2" fmla="val 6051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C00000"/>
                </a:solidFill>
              </a:rPr>
              <a:t>믿는 자에게는 결코 정죄함이 없다고 했는데</a:t>
            </a:r>
            <a:r>
              <a:rPr lang="en-US" altLang="ko-KR" b="1" dirty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58114" y="1585119"/>
            <a:ext cx="2805525" cy="1143000"/>
          </a:xfrm>
          <a:prstGeom prst="cloudCallout">
            <a:avLst>
              <a:gd name="adj1" fmla="val -65690"/>
              <a:gd name="adj2" fmla="val 10807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구원이 취소될 수 있다고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912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“</a:t>
            </a:r>
            <a:r>
              <a:rPr lang="ko-KR" altLang="en-US" sz="2800" b="1" dirty="0"/>
              <a:t>하나님의 아들을 다시 십자가에 못 박아 현저히 </a:t>
            </a:r>
            <a:br>
              <a:rPr lang="en-US" altLang="ko-KR" sz="2800" b="1" dirty="0"/>
            </a:br>
            <a:r>
              <a:rPr lang="ko-KR" altLang="en-US" sz="2800" b="1" dirty="0">
                <a:solidFill>
                  <a:srgbClr val="C00000"/>
                </a:solidFill>
              </a:rPr>
              <a:t>욕을 보임이라</a:t>
            </a:r>
            <a:r>
              <a:rPr lang="en-US" sz="2800" b="1" dirty="0"/>
              <a:t>” – </a:t>
            </a:r>
            <a:r>
              <a:rPr lang="ko-KR" altLang="en-US" sz="2800" b="1" dirty="0"/>
              <a:t>히 </a:t>
            </a:r>
            <a:r>
              <a:rPr lang="en-US" altLang="ko-KR" sz="2800" b="1" dirty="0"/>
              <a:t>6:6</a:t>
            </a:r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만일 저희가 우리 주되신</a:t>
            </a:r>
            <a:r>
              <a:rPr lang="en-US" sz="2800" b="1" dirty="0"/>
              <a:t> </a:t>
            </a:r>
            <a:r>
              <a:rPr lang="ko-KR" altLang="en-US" sz="2800" b="1" dirty="0"/>
              <a:t>구주</a:t>
            </a:r>
            <a:r>
              <a:rPr lang="en-US" sz="2800" b="1" dirty="0"/>
              <a:t> </a:t>
            </a:r>
            <a:r>
              <a:rPr lang="ko-KR" altLang="en-US" sz="2800" b="1" dirty="0"/>
              <a:t>예수</a:t>
            </a:r>
            <a:r>
              <a:rPr lang="en-US" sz="2800" b="1" dirty="0"/>
              <a:t> </a:t>
            </a:r>
            <a:r>
              <a:rPr lang="ko-KR" altLang="en-US" sz="2800" b="1" dirty="0"/>
              <a:t>그리스도를 앎으로 세상의 더러움을 피한 후에 다시 그 중에 얽매이고 지면 그</a:t>
            </a:r>
            <a:r>
              <a:rPr lang="en-US" sz="2800" b="1" dirty="0"/>
              <a:t> </a:t>
            </a:r>
            <a:r>
              <a:rPr lang="ko-KR" altLang="en-US" sz="2800" b="1" dirty="0">
                <a:solidFill>
                  <a:srgbClr val="C00000"/>
                </a:solidFill>
              </a:rPr>
              <a:t>나중</a:t>
            </a:r>
            <a:r>
              <a:rPr lang="en-US" sz="2800" b="1" dirty="0">
                <a:solidFill>
                  <a:srgbClr val="C00000"/>
                </a:solidFill>
              </a:rPr>
              <a:t> </a:t>
            </a:r>
            <a:r>
              <a:rPr lang="ko-KR" altLang="en-US" sz="2800" b="1" dirty="0">
                <a:solidFill>
                  <a:srgbClr val="C00000"/>
                </a:solidFill>
              </a:rPr>
              <a:t>형편이 처음보다 더 심하리니 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endParaRPr lang="en-US" altLang="ko-KR" sz="2800" b="1" dirty="0"/>
          </a:p>
          <a:p>
            <a:r>
              <a:rPr lang="ko-KR" altLang="en-US" sz="2800" b="1" dirty="0"/>
              <a:t>의의 도를 안 후에 받은 거룩한 명령을 저버리는 것보다 </a:t>
            </a:r>
            <a:r>
              <a:rPr lang="ko-KR" altLang="en-US" sz="2800" b="1" dirty="0">
                <a:solidFill>
                  <a:srgbClr val="0070C0"/>
                </a:solidFill>
              </a:rPr>
              <a:t>알지 못하는 것이 도리어 저희에게 나으니라</a:t>
            </a:r>
            <a:r>
              <a:rPr lang="en-US" sz="2800" b="1" dirty="0"/>
              <a:t>”  - </a:t>
            </a:r>
            <a:r>
              <a:rPr lang="ko-KR" altLang="en-US" sz="2800" b="1" dirty="0"/>
              <a:t>벧후</a:t>
            </a:r>
            <a:r>
              <a:rPr lang="en-US" sz="2800" b="1" dirty="0"/>
              <a:t>2:20-21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왜 구원을 잃게 될까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354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“ (</a:t>
            </a:r>
            <a:r>
              <a:rPr lang="ko-KR" altLang="en-US" sz="2800" b="1" dirty="0"/>
              <a:t>생략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경건치 아니하여 우리 하나님의 은혜를 도리어 </a:t>
            </a:r>
            <a:r>
              <a:rPr lang="ko-KR" altLang="en-US" sz="2800" b="1" dirty="0">
                <a:solidFill>
                  <a:srgbClr val="C00000"/>
                </a:solidFill>
              </a:rPr>
              <a:t>색욕 거리로 바꾸고 </a:t>
            </a:r>
            <a:r>
              <a:rPr lang="en-US" altLang="ko-KR" sz="2800" b="1" dirty="0"/>
              <a:t>( </a:t>
            </a:r>
            <a:r>
              <a:rPr lang="en-US" altLang="ko-KR" sz="2800" b="1" dirty="0">
                <a:solidFill>
                  <a:srgbClr val="0070C0"/>
                </a:solidFill>
              </a:rPr>
              <a:t>license for immorality</a:t>
            </a:r>
            <a:r>
              <a:rPr lang="en-US" altLang="ko-KR" sz="2800" b="1" dirty="0"/>
              <a:t> ) (</a:t>
            </a:r>
            <a:r>
              <a:rPr lang="ko-KR" altLang="en-US" sz="2800" b="1" dirty="0"/>
              <a:t>생략</a:t>
            </a:r>
            <a:r>
              <a:rPr lang="en-US" altLang="ko-KR" sz="2800" b="1" dirty="0"/>
              <a:t>) – </a:t>
            </a:r>
            <a:r>
              <a:rPr lang="ko-KR" altLang="en-US" sz="2800" b="1" dirty="0"/>
              <a:t>유 </a:t>
            </a:r>
            <a:r>
              <a:rPr lang="en-US" altLang="ko-KR" sz="2800" b="1" dirty="0"/>
              <a:t>1:4 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그러나 성령이 밝히 말씀하시기를 후일에 어떤 사람들이 </a:t>
            </a:r>
            <a:r>
              <a:rPr lang="ko-KR" altLang="en-US" sz="2800" b="1" dirty="0">
                <a:solidFill>
                  <a:srgbClr val="C00000"/>
                </a:solidFill>
              </a:rPr>
              <a:t>믿음에서 떠나 </a:t>
            </a:r>
            <a:r>
              <a:rPr lang="ko-KR" altLang="en-US" sz="2800" b="1" dirty="0"/>
              <a:t>미혹케 하는 영과 귀신의 가르침을 좇으리라 하셨으니</a:t>
            </a:r>
            <a:r>
              <a:rPr lang="en-US" sz="2800" b="1" dirty="0"/>
              <a:t>” – </a:t>
            </a:r>
            <a:r>
              <a:rPr lang="ko-KR" altLang="en-US" sz="2800" b="1" dirty="0"/>
              <a:t>딤전</a:t>
            </a:r>
            <a:r>
              <a:rPr lang="en-US" sz="2800" b="1" dirty="0"/>
              <a:t>4:1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 </a:t>
            </a:r>
            <a:r>
              <a:rPr lang="ko-KR" altLang="en-US" b="1" dirty="0"/>
              <a:t>부도덕함의 면허인가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838200" y="3200400"/>
            <a:ext cx="25908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/>
              <a:t>말세의 징조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11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“ </a:t>
            </a:r>
            <a:r>
              <a:rPr lang="ko-KR" altLang="en-US" sz="2800" b="1" dirty="0"/>
              <a:t>전에 악한 행실로 멀리 떠나 마음으로 원수가 되었던 너희를 이제는 그의</a:t>
            </a:r>
            <a:r>
              <a:rPr lang="en-US" sz="2800" b="1" dirty="0"/>
              <a:t> </a:t>
            </a:r>
            <a:r>
              <a:rPr lang="ko-KR" altLang="en-US" sz="2800" b="1" dirty="0"/>
              <a:t>육체의 죽음으로 말미암아 화목케 하사 너희를 거룩하고 흠 없고 책망할 것이 없는 자로 그 앞에 세우고자 하셨으니</a:t>
            </a:r>
            <a:br>
              <a:rPr lang="en-US" altLang="ko-KR" sz="2800" b="1" dirty="0"/>
            </a:br>
            <a:endParaRPr lang="en-US" sz="2800" dirty="0"/>
          </a:p>
          <a:p>
            <a:r>
              <a:rPr lang="ko-KR" altLang="en-US" sz="2800" b="1" dirty="0">
                <a:solidFill>
                  <a:srgbClr val="C00000"/>
                </a:solidFill>
              </a:rPr>
              <a:t>만일</a:t>
            </a:r>
            <a:r>
              <a:rPr lang="en-US" altLang="ko-KR" sz="2800" b="1" dirty="0">
                <a:solidFill>
                  <a:srgbClr val="C00000"/>
                </a:solidFill>
              </a:rPr>
              <a:t>( if )</a:t>
            </a:r>
            <a:r>
              <a:rPr lang="ko-KR" altLang="en-US" sz="2800" b="1" dirty="0">
                <a:solidFill>
                  <a:srgbClr val="C00000"/>
                </a:solidFill>
              </a:rPr>
              <a:t>너희가 믿음에 거하고 터 위에 굳게 서서 너희 들은바 복음의</a:t>
            </a:r>
            <a:r>
              <a:rPr lang="en-US" sz="2800" b="1" dirty="0">
                <a:solidFill>
                  <a:srgbClr val="C00000"/>
                </a:solidFill>
              </a:rPr>
              <a:t> </a:t>
            </a:r>
            <a:r>
              <a:rPr lang="ko-KR" altLang="en-US" sz="2800" b="1" dirty="0">
                <a:solidFill>
                  <a:srgbClr val="C00000"/>
                </a:solidFill>
              </a:rPr>
              <a:t>소망에서 흔들리지 아니하면 </a:t>
            </a:r>
            <a:r>
              <a:rPr lang="ko-KR" altLang="en-US" sz="2800" b="1" dirty="0"/>
              <a:t>그리하리라 이 복음은 천하 만민에게 전파된 바요 나</a:t>
            </a:r>
            <a:r>
              <a:rPr lang="en-US" sz="2800" b="1" dirty="0"/>
              <a:t> </a:t>
            </a:r>
            <a:r>
              <a:rPr lang="ko-KR" altLang="en-US" sz="2800" b="1" dirty="0"/>
              <a:t>바울은 이 복음의 일군이 되었노라</a:t>
            </a:r>
            <a:r>
              <a:rPr lang="en-US" sz="2800" b="1" dirty="0"/>
              <a:t>” – </a:t>
            </a:r>
            <a:r>
              <a:rPr lang="ko-KR" altLang="en-US" sz="2800" b="1" dirty="0"/>
              <a:t>골</a:t>
            </a:r>
            <a:r>
              <a:rPr lang="en-US" sz="2800" b="1" dirty="0"/>
              <a:t>1:21-23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만일</a:t>
            </a:r>
            <a:r>
              <a:rPr lang="en-US" altLang="ko-KR" b="1" dirty="0"/>
              <a:t>( if )</a:t>
            </a:r>
            <a:r>
              <a:rPr lang="ko-KR" altLang="en-US" b="1" dirty="0"/>
              <a:t> </a:t>
            </a:r>
            <a:r>
              <a:rPr lang="en-US" altLang="ko-KR" b="1" dirty="0"/>
              <a:t>~ ~ </a:t>
            </a:r>
            <a:r>
              <a:rPr lang="ko-KR" altLang="en-US" b="1" dirty="0"/>
              <a:t>하면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050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 </a:t>
            </a:r>
            <a:r>
              <a:rPr lang="ko-KR" altLang="en-US" b="1" dirty="0"/>
              <a:t>우리가 </a:t>
            </a:r>
            <a:r>
              <a:rPr lang="en-US" altLang="ko-KR" b="1" dirty="0"/>
              <a:t>( if ) </a:t>
            </a:r>
            <a:r>
              <a:rPr lang="ko-KR" altLang="en-US" b="1" dirty="0">
                <a:solidFill>
                  <a:srgbClr val="C00000"/>
                </a:solidFill>
              </a:rPr>
              <a:t>시작할 때에 확신한 것을 끝까지 견고히 잡고 있으면</a:t>
            </a:r>
            <a:r>
              <a:rPr lang="en-US" b="1" dirty="0"/>
              <a:t> </a:t>
            </a:r>
            <a:r>
              <a:rPr lang="ko-KR" altLang="en-US" b="1" dirty="0"/>
              <a:t>그리스도와 함께 참여한 자가 되리라</a:t>
            </a:r>
            <a:r>
              <a:rPr lang="en-US" b="1" dirty="0"/>
              <a:t>” – </a:t>
            </a:r>
            <a:r>
              <a:rPr lang="ko-KR" altLang="en-US" b="1" dirty="0"/>
              <a:t>히</a:t>
            </a:r>
            <a:r>
              <a:rPr lang="en-US" b="1" dirty="0"/>
              <a:t> 3:14</a:t>
            </a:r>
          </a:p>
          <a:p>
            <a:endParaRPr lang="en-US" dirty="0"/>
          </a:p>
          <a:p>
            <a:r>
              <a:rPr lang="en-US" b="1" dirty="0"/>
              <a:t>“</a:t>
            </a:r>
            <a:r>
              <a:rPr lang="ko-KR" altLang="en-US" b="1" dirty="0"/>
              <a:t>너희가 </a:t>
            </a:r>
            <a:r>
              <a:rPr lang="en-US" altLang="ko-KR" b="1" dirty="0"/>
              <a:t>( if )</a:t>
            </a:r>
            <a:r>
              <a:rPr lang="ko-KR" altLang="en-US" b="1" dirty="0">
                <a:solidFill>
                  <a:srgbClr val="0070C0"/>
                </a:solidFill>
              </a:rPr>
              <a:t>육신대로 살면 </a:t>
            </a:r>
            <a:r>
              <a:rPr lang="ko-KR" altLang="en-US" b="1" dirty="0"/>
              <a:t>반드시 죽을 것이로되 </a:t>
            </a:r>
            <a:r>
              <a:rPr lang="en-US" altLang="ko-KR" b="1" dirty="0"/>
              <a:t>( if )</a:t>
            </a:r>
            <a:r>
              <a:rPr lang="ko-KR" altLang="en-US" b="1" dirty="0">
                <a:solidFill>
                  <a:srgbClr val="0070C0"/>
                </a:solidFill>
              </a:rPr>
              <a:t>영으로써 몸의 행실을 죽이면 </a:t>
            </a:r>
            <a:r>
              <a:rPr lang="ko-KR" altLang="en-US" b="1" dirty="0"/>
              <a:t>살리니</a:t>
            </a:r>
            <a:r>
              <a:rPr lang="en-US" b="1" dirty="0"/>
              <a:t>” – </a:t>
            </a:r>
            <a:r>
              <a:rPr lang="ko-KR" altLang="en-US" b="1" dirty="0"/>
              <a:t>롬</a:t>
            </a:r>
            <a:r>
              <a:rPr lang="en-US" altLang="ko-KR" b="1" dirty="0"/>
              <a:t>8:13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ko-KR" altLang="en-US" b="1" dirty="0"/>
              <a:t>복음의 약속과 경고를 함께 붙들라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085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/>
              <a:t>히</a:t>
            </a:r>
            <a:r>
              <a:rPr lang="en-US" altLang="ko-KR" sz="2800" b="1" dirty="0"/>
              <a:t>2:1</a:t>
            </a:r>
            <a:r>
              <a:rPr lang="ko-KR" altLang="en-US" sz="2800" b="1" dirty="0"/>
              <a:t>절 </a:t>
            </a:r>
            <a:r>
              <a:rPr lang="en-US" altLang="ko-KR" sz="2800" b="1" dirty="0"/>
              <a:t>-  </a:t>
            </a:r>
            <a:r>
              <a:rPr lang="en-US" sz="2800" b="1" dirty="0"/>
              <a:t>“</a:t>
            </a:r>
            <a:r>
              <a:rPr lang="ko-KR" altLang="en-US" sz="2800" b="1" dirty="0"/>
              <a:t>그러므로 모든 들은 것을 우리가 더욱 간절히 삼갈찌니 </a:t>
            </a:r>
            <a:r>
              <a:rPr lang="ko-KR" altLang="en-US" sz="2800" b="1" dirty="0">
                <a:solidFill>
                  <a:srgbClr val="C00000"/>
                </a:solidFill>
              </a:rPr>
              <a:t>혹 흘러 떠내려 갈까 </a:t>
            </a:r>
            <a:r>
              <a:rPr lang="ko-KR" altLang="en-US" sz="2800" b="1" dirty="0"/>
              <a:t>염려하노라</a:t>
            </a:r>
            <a:r>
              <a:rPr lang="en-US" sz="2800" b="1" dirty="0"/>
              <a:t>” </a:t>
            </a:r>
          </a:p>
          <a:p>
            <a:endParaRPr lang="en-US" sz="2800" b="1" dirty="0"/>
          </a:p>
          <a:p>
            <a:r>
              <a:rPr lang="en-US" sz="2800" b="1" dirty="0"/>
              <a:t>2:3</a:t>
            </a:r>
            <a:r>
              <a:rPr lang="ko-KR" altLang="en-US" sz="2800" b="1" dirty="0"/>
              <a:t>절</a:t>
            </a:r>
            <a:r>
              <a:rPr lang="en-US" sz="2800" b="1" dirty="0"/>
              <a:t> - “</a:t>
            </a:r>
            <a:r>
              <a:rPr lang="ko-KR" altLang="en-US" sz="2800" b="1" dirty="0"/>
              <a:t>우리가 이같이 큰 </a:t>
            </a:r>
            <a:r>
              <a:rPr lang="ko-KR" altLang="en-US" sz="2800" b="1" dirty="0">
                <a:solidFill>
                  <a:srgbClr val="0070C0"/>
                </a:solidFill>
              </a:rPr>
              <a:t>구원을 등한히 여기면 </a:t>
            </a:r>
            <a:r>
              <a:rPr lang="ko-KR" altLang="en-US" sz="2800" b="1" dirty="0"/>
              <a:t>어찌 피하리요</a:t>
            </a:r>
            <a:r>
              <a:rPr lang="en-US" sz="2800" b="1" dirty="0"/>
              <a:t>”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/>
              <a:t>히브리서의 경고하는 귀절들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31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b="1" dirty="0"/>
              <a:t>3:12</a:t>
            </a:r>
            <a:r>
              <a:rPr lang="ko-KR" altLang="en-US" sz="2800" b="1" dirty="0"/>
              <a:t>절</a:t>
            </a:r>
            <a:r>
              <a:rPr lang="en-US" sz="2800" b="1" dirty="0"/>
              <a:t>- “</a:t>
            </a:r>
            <a:r>
              <a:rPr lang="ko-KR" altLang="en-US" sz="2800" b="1" dirty="0"/>
              <a:t>형제들아 너희가 삼가 혹 너희 중에 누가 믿지 아니하는 악심을 품고 살아 계신 </a:t>
            </a:r>
            <a:r>
              <a:rPr lang="ko-KR" altLang="en-US" sz="2800" b="1" dirty="0">
                <a:solidFill>
                  <a:srgbClr val="C00000"/>
                </a:solidFill>
              </a:rPr>
              <a:t>하나님에게서 떨어질까</a:t>
            </a:r>
            <a:r>
              <a:rPr lang="ko-KR" altLang="en-US" sz="2800" b="1" dirty="0"/>
              <a:t> 염려할 것이요</a:t>
            </a:r>
            <a:r>
              <a:rPr lang="en-US" sz="2800" b="1" dirty="0"/>
              <a:t>”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4:1</a:t>
            </a:r>
            <a:r>
              <a:rPr lang="ko-KR" altLang="en-US" sz="2800" b="1" dirty="0"/>
              <a:t>절</a:t>
            </a:r>
            <a:r>
              <a:rPr lang="en-US" sz="2800" b="1" dirty="0"/>
              <a:t>- “</a:t>
            </a:r>
            <a:r>
              <a:rPr lang="ko-KR" altLang="en-US" sz="2800" b="1" dirty="0"/>
              <a:t>그러므로 우리는 두려워할지니 그의</a:t>
            </a:r>
            <a:r>
              <a:rPr lang="en-US" sz="2800" b="1" dirty="0"/>
              <a:t> </a:t>
            </a:r>
            <a:r>
              <a:rPr lang="ko-KR" altLang="en-US" sz="2800" b="1" dirty="0"/>
              <a:t>안식에 들어갈 약속이 남아 있을지라도 너희 중에 </a:t>
            </a:r>
            <a:r>
              <a:rPr lang="ko-KR" altLang="en-US" sz="2800" b="1" dirty="0">
                <a:solidFill>
                  <a:srgbClr val="0070C0"/>
                </a:solidFill>
              </a:rPr>
              <a:t>혹 미치지 못할 자가 있을까</a:t>
            </a:r>
            <a:r>
              <a:rPr lang="ko-KR" altLang="en-US" sz="2800" b="1" dirty="0"/>
              <a:t> 함이라</a:t>
            </a:r>
            <a:r>
              <a:rPr lang="en-US" sz="2800" b="1" dirty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786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6:4-6</a:t>
            </a:r>
            <a:r>
              <a:rPr lang="ko-KR" altLang="en-US" sz="2800" b="1" dirty="0"/>
              <a:t>절</a:t>
            </a:r>
            <a:r>
              <a:rPr lang="en-US" sz="2800" b="1" dirty="0"/>
              <a:t>- “</a:t>
            </a:r>
            <a:r>
              <a:rPr lang="ko-KR" altLang="en-US" sz="2800" b="1" dirty="0"/>
              <a:t>한번 비췸을 얻고 하늘의 은사를 맛보고 성령에 참예한바 되고 하나님의 선한 말씀과 내세의 능력을 </a:t>
            </a:r>
            <a:r>
              <a:rPr lang="ko-KR" altLang="en-US" sz="2800" b="1" dirty="0">
                <a:solidFill>
                  <a:srgbClr val="C00000"/>
                </a:solidFill>
              </a:rPr>
              <a:t>맛보고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endParaRPr lang="en-US" altLang="ko-KR" sz="2800" b="1" dirty="0">
              <a:solidFill>
                <a:srgbClr val="C00000"/>
              </a:solidFill>
            </a:endParaRPr>
          </a:p>
          <a:p>
            <a:r>
              <a:rPr lang="ko-KR" altLang="en-US" sz="2800" b="1" dirty="0">
                <a:solidFill>
                  <a:srgbClr val="C00000"/>
                </a:solidFill>
              </a:rPr>
              <a:t>타락한 자들은 </a:t>
            </a:r>
            <a:r>
              <a:rPr lang="ko-KR" altLang="en-US" sz="2800" b="1" dirty="0"/>
              <a:t>다시 새롭게 하여 </a:t>
            </a:r>
            <a:r>
              <a:rPr lang="ko-KR" altLang="en-US" sz="2800" b="1" dirty="0">
                <a:solidFill>
                  <a:srgbClr val="0070C0"/>
                </a:solidFill>
              </a:rPr>
              <a:t>회개케 할 수 없나니</a:t>
            </a:r>
            <a:r>
              <a:rPr lang="ko-KR" altLang="en-US" sz="2800" b="1" dirty="0"/>
              <a:t> 이는 자기가 하나님의 아들을 다시 십자가에 못 박아 현저히 욕을 보임이라</a:t>
            </a:r>
            <a:r>
              <a:rPr lang="en-US" sz="2800" b="1" dirty="0"/>
              <a:t>”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10:26-27</a:t>
            </a:r>
            <a:r>
              <a:rPr lang="ko-KR" altLang="en-US" sz="2800" b="1" dirty="0"/>
              <a:t>절</a:t>
            </a:r>
            <a:r>
              <a:rPr lang="en-US" sz="2800" b="1" dirty="0"/>
              <a:t>- “</a:t>
            </a:r>
            <a:r>
              <a:rPr lang="ko-KR" altLang="en-US" sz="2800" b="1" dirty="0"/>
              <a:t>우리가 진리를 아는 지식을 받은 후 </a:t>
            </a:r>
            <a:r>
              <a:rPr lang="ko-KR" altLang="en-US" sz="2800" b="1" dirty="0">
                <a:solidFill>
                  <a:srgbClr val="C00000"/>
                </a:solidFill>
              </a:rPr>
              <a:t>짐짓 죄를 범한즉 </a:t>
            </a:r>
            <a:r>
              <a:rPr lang="ko-KR" altLang="en-US" sz="2800" b="1" dirty="0"/>
              <a:t>다시 속죄하는 제사가 없고 오직 무서운 마음으로 심판을 기다리는 것과 대적하는 자를 소멸할 맹렬한 불만 있으리라</a:t>
            </a:r>
            <a:r>
              <a:rPr lang="en-US" sz="2800" b="1" dirty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792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571</Words>
  <Application>Microsoft Macintosh PowerPoint</Application>
  <PresentationFormat>On-screen Show (4:3)</PresentationFormat>
  <Paragraphs>68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Calibri</vt:lpstr>
      <vt:lpstr>Office Theme</vt:lpstr>
      <vt:lpstr>PowerPoint Presentation</vt:lpstr>
      <vt:lpstr>복음에 대한 오해</vt:lpstr>
      <vt:lpstr>왜 구원을 잃게 될까?</vt:lpstr>
      <vt:lpstr> 부도덕함의 면허인가?</vt:lpstr>
      <vt:lpstr>만일( if ) ~ ~ 하면</vt:lpstr>
      <vt:lpstr>복음의 약속과 경고를 함께 붙들라</vt:lpstr>
      <vt:lpstr>히브리서의 경고하는 귀절들</vt:lpstr>
      <vt:lpstr>PowerPoint Presentation</vt:lpstr>
      <vt:lpstr>PowerPoint Presentation</vt:lpstr>
      <vt:lpstr>PowerPoint Presentation</vt:lpstr>
      <vt:lpstr>다른 복음을 경계하라</vt:lpstr>
      <vt:lpstr>이기는 자가 되려면?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sarah choi</cp:lastModifiedBy>
  <cp:revision>26</cp:revision>
  <dcterms:created xsi:type="dcterms:W3CDTF">2022-03-31T04:03:42Z</dcterms:created>
  <dcterms:modified xsi:type="dcterms:W3CDTF">2022-04-20T03:18:18Z</dcterms:modified>
</cp:coreProperties>
</file>