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sldIdLst>
    <p:sldId id="272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DE5"/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35" d="100"/>
          <a:sy n="135" d="100"/>
        </p:scale>
        <p:origin x="-2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2C62-00E1-4268-8E00-B14CECC1D9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2C62-00E1-4268-8E00-B14CECC1D9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1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 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9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아버지 상처의 치유 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6209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육신의 아버지와 하나님을 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분리</a:t>
            </a:r>
            <a:r>
              <a:rPr lang="ko-KR" altLang="en-US" sz="3600" b="1" dirty="0" smtClean="0"/>
              <a:t>하기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육신의 아버지와 하나님 아버지를 마음에서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rgbClr val="C00000"/>
                </a:solidFill>
              </a:rPr>
              <a:t>분리</a:t>
            </a:r>
            <a:r>
              <a:rPr lang="ko-KR" altLang="en-US" dirty="0" smtClean="0"/>
              <a:t>하는 </a:t>
            </a:r>
            <a:r>
              <a:rPr lang="ko-KR" altLang="en-US" dirty="0" smtClean="0"/>
              <a:t>것이 필요하다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/>
              <a:t>육신의 아버지가 준 </a:t>
            </a:r>
            <a:r>
              <a:rPr lang="ko-KR" altLang="en-US" dirty="0" smtClean="0">
                <a:solidFill>
                  <a:srgbClr val="0070C0"/>
                </a:solidFill>
              </a:rPr>
              <a:t>부정적인 영향</a:t>
            </a:r>
            <a:r>
              <a:rPr lang="ko-KR" altLang="en-US" dirty="0" smtClean="0"/>
              <a:t>에서 벗어나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하나님 </a:t>
            </a:r>
            <a:r>
              <a:rPr lang="ko-KR" altLang="en-US" dirty="0" smtClean="0"/>
              <a:t>아버지께로 나아가야 한다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자신의 상처를 직면하고 하나님께 </a:t>
            </a:r>
            <a:r>
              <a:rPr lang="ko-KR" altLang="en-US" dirty="0" smtClean="0">
                <a:solidFill>
                  <a:srgbClr val="C00000"/>
                </a:solidFill>
              </a:rPr>
              <a:t>토설</a:t>
            </a:r>
            <a:r>
              <a:rPr lang="ko-KR" altLang="en-US" dirty="0" smtClean="0"/>
              <a:t>해야 한다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>
                <a:solidFill>
                  <a:srgbClr val="0070C0"/>
                </a:solidFill>
              </a:rPr>
              <a:t>용서와 회개</a:t>
            </a:r>
            <a:r>
              <a:rPr lang="ko-KR" altLang="en-US" dirty="0" smtClean="0"/>
              <a:t>를 통해 상처를 치유하시는 하나님의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사랑을 </a:t>
            </a:r>
            <a:r>
              <a:rPr lang="ko-KR" altLang="en-US" dirty="0" smtClean="0"/>
              <a:t>경험할 수 있다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7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41" y="18056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0070C0"/>
                </a:solidFill>
              </a:rPr>
              <a:t>아버지</a:t>
            </a:r>
            <a:r>
              <a:rPr lang="ko-KR" altLang="en-US" sz="3600" b="1" dirty="0" smtClean="0"/>
              <a:t> </a:t>
            </a:r>
            <a:r>
              <a:rPr lang="ko-KR" altLang="en-US" sz="3600" b="1" dirty="0" smtClean="0">
                <a:solidFill>
                  <a:srgbClr val="0070C0"/>
                </a:solidFill>
              </a:rPr>
              <a:t>상처</a:t>
            </a:r>
            <a:r>
              <a:rPr lang="ko-KR" altLang="en-US" sz="3600" b="1" dirty="0" smtClean="0"/>
              <a:t>로부터의 치유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978430" cy="529809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6700" dirty="0" smtClean="0"/>
              <a:t>가</a:t>
            </a:r>
            <a:r>
              <a:rPr lang="ko-KR" altLang="en-US" sz="6700" dirty="0"/>
              <a:t>족</a:t>
            </a:r>
            <a:r>
              <a:rPr lang="ko-KR" altLang="en-US" sz="6700" dirty="0" smtClean="0"/>
              <a:t>간의 </a:t>
            </a:r>
            <a:r>
              <a:rPr lang="ko-KR" altLang="en-US" sz="6700" dirty="0" smtClean="0">
                <a:solidFill>
                  <a:srgbClr val="C00000"/>
                </a:solidFill>
              </a:rPr>
              <a:t>불화</a:t>
            </a:r>
            <a:r>
              <a:rPr lang="ko-KR" altLang="en-US" sz="6700" dirty="0" smtClean="0"/>
              <a:t>는 자녀의 세대로 </a:t>
            </a:r>
            <a:r>
              <a:rPr lang="ko-KR" altLang="en-US" sz="6700" dirty="0" smtClean="0">
                <a:solidFill>
                  <a:srgbClr val="C00000"/>
                </a:solidFill>
              </a:rPr>
              <a:t>전수</a:t>
            </a:r>
            <a:r>
              <a:rPr lang="ko-KR" altLang="en-US" sz="6700" dirty="0" smtClean="0"/>
              <a:t>되어 같은 </a:t>
            </a:r>
            <a:r>
              <a:rPr lang="en-US" altLang="ko-KR" sz="6700" dirty="0" smtClean="0"/>
              <a:t/>
            </a:r>
            <a:br>
              <a:rPr lang="en-US" altLang="ko-KR" sz="6700" dirty="0" smtClean="0"/>
            </a:br>
            <a:r>
              <a:rPr lang="ko-KR" altLang="en-US" sz="6700" dirty="0" smtClean="0"/>
              <a:t>불화를 </a:t>
            </a:r>
            <a:r>
              <a:rPr lang="ko-KR" altLang="en-US" sz="6700" dirty="0" smtClean="0">
                <a:solidFill>
                  <a:srgbClr val="C00000"/>
                </a:solidFill>
              </a:rPr>
              <a:t>반복</a:t>
            </a:r>
            <a:r>
              <a:rPr lang="ko-KR" altLang="en-US" sz="6700" dirty="0" smtClean="0"/>
              <a:t>하게 </a:t>
            </a:r>
            <a:r>
              <a:rPr lang="ko-KR" altLang="en-US" sz="6700" dirty="0" smtClean="0"/>
              <a:t>만든다</a:t>
            </a:r>
            <a:r>
              <a:rPr lang="en-US" altLang="ko-KR" sz="6700" dirty="0"/>
              <a:t/>
            </a:r>
            <a:br>
              <a:rPr lang="en-US" altLang="ko-KR" sz="6700" dirty="0"/>
            </a:br>
            <a:endParaRPr lang="en-US" altLang="ko-KR" sz="6700" dirty="0"/>
          </a:p>
          <a:p>
            <a:pPr>
              <a:lnSpc>
                <a:spcPct val="120000"/>
              </a:lnSpc>
            </a:pPr>
            <a:r>
              <a:rPr lang="ko-KR" altLang="en-US" sz="6700" dirty="0" smtClean="0"/>
              <a:t>아버지 상처는 </a:t>
            </a:r>
            <a:r>
              <a:rPr lang="ko-KR" altLang="en-US" sz="6700" dirty="0" smtClean="0">
                <a:solidFill>
                  <a:srgbClr val="0070C0"/>
                </a:solidFill>
              </a:rPr>
              <a:t>영적 아버지</a:t>
            </a:r>
            <a:r>
              <a:rPr lang="ko-KR" altLang="en-US" sz="6700" dirty="0" smtClean="0"/>
              <a:t>이신 하나님의 사랑을 </a:t>
            </a:r>
            <a:r>
              <a:rPr lang="en-US" altLang="ko-KR" sz="6700" dirty="0" smtClean="0"/>
              <a:t/>
            </a:r>
            <a:br>
              <a:rPr lang="en-US" altLang="ko-KR" sz="6700" dirty="0" smtClean="0"/>
            </a:br>
            <a:r>
              <a:rPr lang="ko-KR" altLang="en-US" sz="6700" dirty="0" smtClean="0"/>
              <a:t>알지 </a:t>
            </a:r>
            <a:r>
              <a:rPr lang="ko-KR" altLang="en-US" sz="6700" dirty="0" smtClean="0"/>
              <a:t>못하게 방해하는 원인이 </a:t>
            </a:r>
            <a:r>
              <a:rPr lang="ko-KR" altLang="en-US" sz="6700" dirty="0" smtClean="0"/>
              <a:t>된다</a:t>
            </a:r>
            <a:r>
              <a:rPr lang="en-US" altLang="ko-KR" sz="6700" dirty="0"/>
              <a:t/>
            </a:r>
            <a:br>
              <a:rPr lang="en-US" altLang="ko-KR" sz="6700" dirty="0"/>
            </a:br>
            <a:endParaRPr lang="en-US" altLang="ko-KR" sz="6700" dirty="0" smtClean="0"/>
          </a:p>
          <a:p>
            <a:pPr>
              <a:lnSpc>
                <a:spcPct val="120000"/>
              </a:lnSpc>
            </a:pPr>
            <a:r>
              <a:rPr lang="ko-KR" altLang="en-US" sz="6700" dirty="0" smtClean="0"/>
              <a:t>아버지 상처로 인해 우리는 하나님 아버지와 </a:t>
            </a:r>
            <a:r>
              <a:rPr lang="en-US" altLang="ko-KR" sz="6700" dirty="0" smtClean="0"/>
              <a:t/>
            </a:r>
            <a:br>
              <a:rPr lang="en-US" altLang="ko-KR" sz="6700" dirty="0" smtClean="0"/>
            </a:br>
            <a:r>
              <a:rPr lang="ko-KR" altLang="en-US" sz="6700" dirty="0" smtClean="0"/>
              <a:t>예수님을 </a:t>
            </a:r>
            <a:r>
              <a:rPr lang="ko-KR" altLang="en-US" sz="6700" dirty="0" smtClean="0">
                <a:solidFill>
                  <a:srgbClr val="C00000"/>
                </a:solidFill>
              </a:rPr>
              <a:t>분리</a:t>
            </a:r>
            <a:r>
              <a:rPr lang="ko-KR" altLang="en-US" sz="6700" dirty="0" smtClean="0"/>
              <a:t>하게 된다</a:t>
            </a:r>
            <a:endParaRPr lang="en-US" altLang="ko-KR" sz="67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0070C0"/>
                </a:solidFill>
              </a:rPr>
              <a:t>예수님</a:t>
            </a:r>
            <a:r>
              <a:rPr lang="ko-KR" altLang="en-US" sz="3600" b="1" dirty="0" smtClean="0"/>
              <a:t>은 </a:t>
            </a:r>
            <a:r>
              <a:rPr lang="ko-KR" altLang="en-US" sz="3600" b="1" dirty="0"/>
              <a:t>하나님 </a:t>
            </a:r>
            <a:r>
              <a:rPr lang="ko-KR" altLang="en-US" sz="3600" b="1" dirty="0" smtClean="0"/>
              <a:t>아버지를 </a:t>
            </a:r>
            <a:r>
              <a:rPr lang="ko-KR" altLang="en-US" sz="3600" b="1" dirty="0" smtClean="0">
                <a:solidFill>
                  <a:srgbClr val="0070C0"/>
                </a:solidFill>
              </a:rPr>
              <a:t>계시</a:t>
            </a:r>
            <a:r>
              <a:rPr lang="ko-KR" altLang="en-US" sz="3600" b="1" dirty="0" smtClean="0"/>
              <a:t>하신다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39237"/>
            <a:ext cx="880533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“ </a:t>
            </a:r>
            <a:r>
              <a:rPr lang="ko-KR" altLang="en-US" sz="2800" u="sng" dirty="0">
                <a:solidFill>
                  <a:srgbClr val="C00000"/>
                </a:solidFill>
              </a:rPr>
              <a:t>너희가 나를 알았더라면 내</a:t>
            </a:r>
            <a:r>
              <a:rPr lang="en-US" sz="2800" u="sng" dirty="0">
                <a:solidFill>
                  <a:srgbClr val="C00000"/>
                </a:solidFill>
              </a:rPr>
              <a:t> </a:t>
            </a:r>
            <a:r>
              <a:rPr lang="ko-KR" altLang="en-US" sz="2800" u="sng" dirty="0">
                <a:solidFill>
                  <a:srgbClr val="C00000"/>
                </a:solidFill>
              </a:rPr>
              <a:t>아버지도 알았으리로다 </a:t>
            </a:r>
            <a:r>
              <a:rPr lang="en-US" altLang="ko-KR" sz="2800" u="sng" dirty="0" smtClean="0">
                <a:solidFill>
                  <a:srgbClr val="C00000"/>
                </a:solidFill>
              </a:rPr>
              <a:t/>
            </a:r>
            <a:br>
              <a:rPr lang="en-US" altLang="ko-KR" sz="2800" u="sng" dirty="0" smtClean="0">
                <a:solidFill>
                  <a:srgbClr val="C00000"/>
                </a:solidFill>
              </a:rPr>
            </a:br>
            <a:r>
              <a:rPr lang="ko-KR" altLang="en-US" sz="2800" dirty="0" smtClean="0"/>
              <a:t>이제부터는 </a:t>
            </a:r>
            <a:r>
              <a:rPr lang="ko-KR" altLang="en-US" sz="2800" dirty="0"/>
              <a:t>너희가 그를 알았고 또 보았느니라 </a:t>
            </a:r>
            <a:r>
              <a:rPr lang="ko-KR" altLang="en-US" sz="2800" dirty="0" smtClean="0"/>
              <a:t>빌립이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 </a:t>
            </a:r>
            <a:r>
              <a:rPr lang="ko-KR" altLang="en-US" sz="2800" dirty="0"/>
              <a:t>이르되 주여</a:t>
            </a:r>
            <a:r>
              <a:rPr lang="en-US" sz="2800" dirty="0"/>
              <a:t> </a:t>
            </a:r>
            <a:r>
              <a:rPr lang="ko-KR" altLang="en-US" sz="2800" dirty="0"/>
              <a:t>아버지를 우리에게 보여 주옵소서 </a:t>
            </a:r>
            <a:r>
              <a:rPr lang="ko-KR" altLang="en-US" sz="2800" dirty="0" smtClean="0"/>
              <a:t>그리하면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 </a:t>
            </a:r>
            <a:r>
              <a:rPr lang="ko-KR" altLang="en-US" sz="2800" dirty="0"/>
              <a:t>족하겠나이다 예수께서 이르시되 빌립아 내가 </a:t>
            </a:r>
            <a:r>
              <a:rPr lang="ko-KR" altLang="en-US" sz="2800" dirty="0" smtClean="0"/>
              <a:t>이렇게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 </a:t>
            </a:r>
            <a:r>
              <a:rPr lang="ko-KR" altLang="en-US" sz="2800" dirty="0"/>
              <a:t>오래 너희와 함께 있으되 네가 나를 알지 못하느냐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u="sng" dirty="0" smtClean="0">
                <a:solidFill>
                  <a:srgbClr val="C00000"/>
                </a:solidFill>
              </a:rPr>
              <a:t>나를 </a:t>
            </a:r>
            <a:r>
              <a:rPr lang="ko-KR" altLang="en-US" sz="2800" u="sng" dirty="0">
                <a:solidFill>
                  <a:srgbClr val="C00000"/>
                </a:solidFill>
              </a:rPr>
              <a:t>본 자는</a:t>
            </a:r>
            <a:r>
              <a:rPr lang="en-US" sz="2800" u="sng" dirty="0">
                <a:solidFill>
                  <a:srgbClr val="C00000"/>
                </a:solidFill>
              </a:rPr>
              <a:t> </a:t>
            </a:r>
            <a:r>
              <a:rPr lang="ko-KR" altLang="en-US" sz="2800" u="sng" dirty="0">
                <a:solidFill>
                  <a:srgbClr val="C00000"/>
                </a:solidFill>
              </a:rPr>
              <a:t>아버지를</a:t>
            </a:r>
            <a:r>
              <a:rPr lang="en-US" sz="2800" u="sng" dirty="0">
                <a:solidFill>
                  <a:srgbClr val="C00000"/>
                </a:solidFill>
              </a:rPr>
              <a:t> </a:t>
            </a:r>
            <a:r>
              <a:rPr lang="ko-KR" altLang="en-US" sz="2800" u="sng" dirty="0">
                <a:solidFill>
                  <a:srgbClr val="C00000"/>
                </a:solidFill>
              </a:rPr>
              <a:t>보았거늘</a:t>
            </a:r>
            <a:r>
              <a:rPr lang="ko-KR" altLang="en-US" sz="2800" u="sng" dirty="0"/>
              <a:t> </a:t>
            </a:r>
            <a:r>
              <a:rPr lang="ko-KR" altLang="en-US" sz="2800" dirty="0"/>
              <a:t>어찌하여</a:t>
            </a:r>
            <a:r>
              <a:rPr lang="en-US" sz="2800" dirty="0"/>
              <a:t> </a:t>
            </a:r>
            <a:r>
              <a:rPr lang="ko-KR" altLang="en-US" sz="2800" dirty="0"/>
              <a:t>아버지를</a:t>
            </a:r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ko-KR" altLang="en-US" sz="2800" dirty="0" smtClean="0"/>
              <a:t>보이라 하느냐</a:t>
            </a:r>
            <a:r>
              <a:rPr lang="en-US" sz="2800" dirty="0"/>
              <a:t>?” </a:t>
            </a:r>
            <a:r>
              <a:rPr lang="en-US" sz="2800" dirty="0" smtClean="0"/>
              <a:t>– </a:t>
            </a:r>
            <a:r>
              <a:rPr lang="ko-KR" altLang="en-US" sz="2800" dirty="0" smtClean="0"/>
              <a:t>요 </a:t>
            </a:r>
            <a:r>
              <a:rPr lang="en-US" altLang="ko-KR" sz="2800" dirty="0" smtClean="0"/>
              <a:t>14:7-9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/>
              <a:t>균형있고 성숙한 신앙의 </a:t>
            </a:r>
            <a:r>
              <a:rPr lang="ko-KR" altLang="en-US" sz="3600" b="1" dirty="0" smtClean="0"/>
              <a:t>비결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ko-KR" altLang="en-US" dirty="0">
                <a:solidFill>
                  <a:srgbClr val="0070C0"/>
                </a:solidFill>
              </a:rPr>
              <a:t>영생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은 곧 유일하신 참 </a:t>
            </a:r>
            <a:r>
              <a:rPr lang="ko-KR" altLang="en-US" dirty="0">
                <a:solidFill>
                  <a:srgbClr val="0070C0"/>
                </a:solidFill>
              </a:rPr>
              <a:t>하나님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과 그의 보내신 자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ko-KR" altLang="en-US" dirty="0" smtClean="0">
                <a:solidFill>
                  <a:srgbClr val="C00000"/>
                </a:solidFill>
              </a:rPr>
              <a:t>예수 </a:t>
            </a:r>
            <a:r>
              <a:rPr lang="ko-KR" altLang="en-US" dirty="0">
                <a:solidFill>
                  <a:srgbClr val="C00000"/>
                </a:solidFill>
              </a:rPr>
              <a:t>그리스도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를 아는 것이니이다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”-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요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17:3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아버지 상처로 인해 신자가 </a:t>
            </a:r>
            <a:r>
              <a:rPr lang="ko-KR" altLang="en-US" dirty="0" smtClean="0">
                <a:solidFill>
                  <a:srgbClr val="C00000"/>
                </a:solidFill>
              </a:rPr>
              <a:t>하나님 아버지를 </a:t>
            </a:r>
            <a:r>
              <a:rPr lang="en-US" altLang="ko-KR" dirty="0" smtClean="0">
                <a:solidFill>
                  <a:srgbClr val="C00000"/>
                </a:solidFill>
              </a:rPr>
              <a:t/>
            </a:r>
            <a:br>
              <a:rPr lang="en-US" altLang="ko-KR" dirty="0" smtClean="0">
                <a:solidFill>
                  <a:srgbClr val="C00000"/>
                </a:solidFill>
              </a:rPr>
            </a:br>
            <a:r>
              <a:rPr lang="ko-KR" altLang="en-US" dirty="0" smtClean="0">
                <a:solidFill>
                  <a:srgbClr val="C00000"/>
                </a:solidFill>
              </a:rPr>
              <a:t>거부하거나 </a:t>
            </a:r>
            <a:r>
              <a:rPr lang="ko-KR" altLang="en-US" dirty="0" smtClean="0">
                <a:solidFill>
                  <a:srgbClr val="C00000"/>
                </a:solidFill>
              </a:rPr>
              <a:t>오해할때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영적으로 결핍되고 균형을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잃은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미성숙한 신앙인이 된다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12" y="114711"/>
            <a:ext cx="8583319" cy="1672695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내가 </a:t>
            </a:r>
            <a:r>
              <a:rPr lang="ko-KR" altLang="en-US" sz="3600" b="1" dirty="0" smtClean="0">
                <a:solidFill>
                  <a:srgbClr val="0070C0"/>
                </a:solidFill>
              </a:rPr>
              <a:t>경험한 </a:t>
            </a:r>
            <a:r>
              <a:rPr lang="ko-KR" altLang="en-US" sz="3600" b="1" dirty="0" smtClean="0"/>
              <a:t>아버지</a:t>
            </a:r>
            <a:r>
              <a:rPr lang="ko-KR" altLang="en-US" sz="3600" b="1" dirty="0" smtClean="0"/>
              <a:t>를 </a:t>
            </a:r>
            <a:r>
              <a:rPr lang="ko-KR" altLang="en-US" sz="3600" b="1" dirty="0" smtClean="0"/>
              <a:t>통해 </a:t>
            </a:r>
            <a:r>
              <a:rPr lang="ko-KR" altLang="en-US" sz="3600" b="1" dirty="0" smtClean="0"/>
              <a:t>하나님을 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인식</a:t>
            </a:r>
            <a:r>
              <a:rPr lang="ko-KR" altLang="en-US" sz="3600" b="1" dirty="0" smtClean="0"/>
              <a:t>한다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941" y="1552223"/>
            <a:ext cx="2863615" cy="51635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ko-KR" altLang="en-US" sz="2800" dirty="0" smtClean="0"/>
              <a:t>권위적인 아버지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완벽주의 </a:t>
            </a:r>
            <a:r>
              <a:rPr lang="ko-KR" altLang="en-US" sz="2800" dirty="0" smtClean="0"/>
              <a:t>아버지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학대하는 </a:t>
            </a:r>
            <a:r>
              <a:rPr lang="ko-KR" altLang="en-US" sz="2800" dirty="0" smtClean="0"/>
              <a:t>아버지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편애하는 </a:t>
            </a:r>
            <a:r>
              <a:rPr lang="ko-KR" altLang="en-US" sz="2800" dirty="0" smtClean="0"/>
              <a:t>아버지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무책임한 </a:t>
            </a:r>
            <a:r>
              <a:rPr lang="ko-KR" altLang="en-US" sz="2800" dirty="0" smtClean="0"/>
              <a:t>아버지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아버지의 </a:t>
            </a:r>
            <a:r>
              <a:rPr lang="ko-KR" altLang="en-US" sz="2800" dirty="0" smtClean="0"/>
              <a:t>부재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804156" y="3055701"/>
            <a:ext cx="1053348" cy="987514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54141" y="2624677"/>
            <a:ext cx="1828800" cy="1865019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</a:rPr>
              <a:t>하나님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8341" y="2878370"/>
            <a:ext cx="609600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8341" y="3549458"/>
            <a:ext cx="60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35104" y="3844073"/>
            <a:ext cx="732837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487341" y="2991556"/>
            <a:ext cx="852311" cy="34401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473230" y="3613397"/>
            <a:ext cx="8523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31556" y="3918197"/>
            <a:ext cx="852311" cy="3068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7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/>
              <a:t>역기능적 삶의 패턴은 자녀에게 </a:t>
            </a:r>
            <a:r>
              <a:rPr lang="ko-KR" altLang="en-US" sz="3600" b="1" dirty="0" smtClean="0">
                <a:solidFill>
                  <a:srgbClr val="0070C0"/>
                </a:solidFill>
              </a:rPr>
              <a:t>전수</a:t>
            </a:r>
            <a:r>
              <a:rPr lang="ko-KR" altLang="en-US" sz="3600" b="1" dirty="0" smtClean="0"/>
              <a:t>된다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04" y="1600200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자녀들의 부정적인 </a:t>
            </a:r>
            <a:r>
              <a:rPr lang="ko-KR" altLang="en-US" dirty="0" smtClean="0">
                <a:solidFill>
                  <a:srgbClr val="C00000"/>
                </a:solidFill>
              </a:rPr>
              <a:t>내적 맹세</a:t>
            </a:r>
            <a:r>
              <a:rPr lang="ko-KR" altLang="en-US" dirty="0" smtClean="0"/>
              <a:t>를 통해서</a:t>
            </a:r>
            <a:endParaRPr lang="en-US" altLang="ko-KR" dirty="0" smtClean="0"/>
          </a:p>
          <a:p>
            <a:endParaRPr lang="en-US" dirty="0"/>
          </a:p>
          <a:p>
            <a:r>
              <a:rPr lang="ko-KR" altLang="en-US" dirty="0" smtClean="0"/>
              <a:t>엄마의 상한 감정을 자녀가 닮게 됨으로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자녀가 오히려 부모를 보호하게 </a:t>
            </a:r>
            <a:r>
              <a:rPr lang="ko-KR" altLang="en-US" dirty="0" smtClean="0"/>
              <a:t>되는</a:t>
            </a:r>
            <a:r>
              <a:rPr lang="ko-KR" altLang="en-US" dirty="0" smtClean="0"/>
              <a:t> </a:t>
            </a:r>
            <a:r>
              <a:rPr lang="ko-KR" altLang="en-US" dirty="0" smtClean="0"/>
              <a:t>부정적인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rgbClr val="C00000"/>
                </a:solidFill>
              </a:rPr>
              <a:t>혼적 </a:t>
            </a:r>
            <a:r>
              <a:rPr lang="ko-KR" altLang="en-US" dirty="0" smtClean="0">
                <a:solidFill>
                  <a:srgbClr val="C00000"/>
                </a:solidFill>
              </a:rPr>
              <a:t>묶임 </a:t>
            </a:r>
            <a:r>
              <a:rPr lang="en-US" altLang="ko-KR" dirty="0" smtClean="0"/>
              <a:t>(soul- tie)</a:t>
            </a:r>
            <a:r>
              <a:rPr lang="ko-KR" altLang="en-US" dirty="0" smtClean="0"/>
              <a:t>을 통하여</a:t>
            </a:r>
            <a:endParaRPr lang="en-US" altLang="ko-KR" dirty="0" smtClean="0"/>
          </a:p>
          <a:p>
            <a:endParaRPr lang="en-US" altLang="ko-KR" sz="2800" dirty="0"/>
          </a:p>
          <a:p>
            <a:pPr marL="0" indent="0">
              <a:buNone/>
            </a:pPr>
            <a:endParaRPr lang="en-US" altLang="ko-KR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0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08" y="26705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하나님은 자녀를 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징계</a:t>
            </a:r>
            <a:r>
              <a:rPr lang="ko-KR" altLang="en-US" sz="3600" b="1" dirty="0" smtClean="0"/>
              <a:t>하신다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0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“ </a:t>
            </a:r>
            <a:r>
              <a:rPr lang="ko-KR" altLang="en-US" dirty="0" smtClean="0"/>
              <a:t>너희가 참음은 징계를 받기 위함이라 하나님이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아들과 </a:t>
            </a:r>
            <a:r>
              <a:rPr lang="ko-KR" altLang="en-US" dirty="0" smtClean="0"/>
              <a:t>같이 너희를 대우하시나니 </a:t>
            </a:r>
            <a:r>
              <a:rPr lang="ko-KR" altLang="en-US" u="sng" dirty="0" smtClean="0">
                <a:solidFill>
                  <a:srgbClr val="C00000"/>
                </a:solidFill>
              </a:rPr>
              <a:t>어찌 </a:t>
            </a:r>
            <a:r>
              <a:rPr lang="ko-KR" altLang="en-US" u="sng" dirty="0" smtClean="0">
                <a:solidFill>
                  <a:srgbClr val="C00000"/>
                </a:solidFill>
              </a:rPr>
              <a:t>아비가</a:t>
            </a:r>
            <a:r>
              <a:rPr lang="en-US" altLang="ko-KR" u="sng" dirty="0" smtClean="0">
                <a:solidFill>
                  <a:srgbClr val="C00000"/>
                </a:solidFill>
              </a:rPr>
              <a:t/>
            </a:r>
            <a:br>
              <a:rPr lang="en-US" altLang="ko-KR" u="sng" dirty="0" smtClean="0">
                <a:solidFill>
                  <a:srgbClr val="C00000"/>
                </a:solidFill>
              </a:rPr>
            </a:br>
            <a:r>
              <a:rPr lang="ko-KR" altLang="en-US" u="sng" dirty="0" smtClean="0">
                <a:solidFill>
                  <a:srgbClr val="C00000"/>
                </a:solidFill>
              </a:rPr>
              <a:t>징계하지 </a:t>
            </a:r>
            <a:r>
              <a:rPr lang="ko-KR" altLang="en-US" u="sng" dirty="0" smtClean="0">
                <a:solidFill>
                  <a:srgbClr val="C00000"/>
                </a:solidFill>
              </a:rPr>
              <a:t>않는 아들이 있으리요</a:t>
            </a:r>
            <a:r>
              <a:rPr lang="ko-KR" altLang="en-US" dirty="0" smtClean="0"/>
              <a:t> 징계는 다 받는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것이거늘 </a:t>
            </a:r>
            <a:r>
              <a:rPr lang="ko-KR" altLang="en-US" dirty="0" smtClean="0"/>
              <a:t>너희에게 없으면 </a:t>
            </a:r>
            <a:r>
              <a:rPr lang="ko-KR" altLang="en-US" dirty="0" smtClean="0">
                <a:solidFill>
                  <a:srgbClr val="0070C0"/>
                </a:solidFill>
              </a:rPr>
              <a:t>사생자</a:t>
            </a:r>
            <a:r>
              <a:rPr lang="ko-KR" altLang="en-US" dirty="0" smtClean="0"/>
              <a:t>요 참 아들이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아니니라</a:t>
            </a:r>
            <a:r>
              <a:rPr lang="en-US" altLang="ko-KR" dirty="0" smtClean="0"/>
              <a:t>”- </a:t>
            </a:r>
            <a:r>
              <a:rPr lang="ko-KR" altLang="en-US" dirty="0" smtClean="0"/>
              <a:t>히</a:t>
            </a:r>
            <a:r>
              <a:rPr lang="en-US" altLang="ko-KR" dirty="0" smtClean="0"/>
              <a:t>12:7-8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/>
              <a:t>부모를 </a:t>
            </a:r>
            <a:r>
              <a:rPr lang="ko-KR" altLang="en-US" sz="3600" b="1" dirty="0">
                <a:solidFill>
                  <a:srgbClr val="0070C0"/>
                </a:solidFill>
              </a:rPr>
              <a:t>공경</a:t>
            </a:r>
            <a:r>
              <a:rPr lang="ko-KR" altLang="en-US" sz="3600" b="1" dirty="0"/>
              <a:t>해야 하는 이유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014" y="1600200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dirty="0"/>
              <a:t>하나님의 법칙은 부모를 통해서 자녀를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축복하시는 </a:t>
            </a:r>
            <a:r>
              <a:rPr lang="ko-KR" altLang="en-US" dirty="0"/>
              <a:t>것이다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ko-KR" altLang="en-US" dirty="0"/>
              <a:t>네 아버지와 어머니를 공경하라 이것이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rgbClr val="0070C0"/>
                </a:solidFill>
              </a:rPr>
              <a:t>약속있는 </a:t>
            </a:r>
            <a:r>
              <a:rPr lang="ko-KR" altLang="en-US" dirty="0">
                <a:solidFill>
                  <a:srgbClr val="0070C0"/>
                </a:solidFill>
              </a:rPr>
              <a:t>첫 계명</a:t>
            </a:r>
            <a:r>
              <a:rPr lang="ko-KR" altLang="en-US" dirty="0"/>
              <a:t>이니 이는 </a:t>
            </a:r>
            <a:r>
              <a:rPr lang="ko-KR" altLang="en-US" dirty="0">
                <a:solidFill>
                  <a:srgbClr val="C00000"/>
                </a:solidFill>
              </a:rPr>
              <a:t>네가 잘되고 땅에서 </a:t>
            </a:r>
            <a:r>
              <a:rPr lang="en-US" altLang="ko-KR" dirty="0" smtClean="0">
                <a:solidFill>
                  <a:srgbClr val="C00000"/>
                </a:solidFill>
              </a:rPr>
              <a:t/>
            </a:r>
            <a:br>
              <a:rPr lang="en-US" altLang="ko-KR" dirty="0" smtClean="0">
                <a:solidFill>
                  <a:srgbClr val="C00000"/>
                </a:solidFill>
              </a:rPr>
            </a:br>
            <a:r>
              <a:rPr lang="ko-KR" altLang="en-US" dirty="0" smtClean="0">
                <a:solidFill>
                  <a:srgbClr val="C00000"/>
                </a:solidFill>
              </a:rPr>
              <a:t>장수하리라</a:t>
            </a:r>
            <a:r>
              <a:rPr lang="en-US" dirty="0"/>
              <a:t>”-</a:t>
            </a:r>
            <a:r>
              <a:rPr lang="ko-KR" altLang="en-US" dirty="0"/>
              <a:t>엡</a:t>
            </a:r>
            <a:r>
              <a:rPr lang="en-US" altLang="ko-KR" dirty="0"/>
              <a:t>6:2-3</a:t>
            </a:r>
          </a:p>
          <a:p>
            <a:endParaRPr lang="en-US" altLang="ko-K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8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119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부모와 자녀의 세대가 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화해</a:t>
            </a:r>
            <a:r>
              <a:rPr lang="ko-KR" altLang="en-US" sz="3600" b="1" dirty="0" smtClean="0"/>
              <a:t>해야 하는 이유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1106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</a:t>
            </a:r>
            <a:r>
              <a:rPr lang="ko-KR" altLang="en-US" sz="2400" dirty="0" smtClean="0"/>
              <a:t>보라 여호와의 크고 두려운 날이 이르기 전에 내가 선지자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엘리야를 </a:t>
            </a:r>
            <a:r>
              <a:rPr lang="ko-KR" altLang="en-US" sz="2400" dirty="0" smtClean="0"/>
              <a:t>너희에게 보내리니 그가 </a:t>
            </a:r>
            <a:r>
              <a:rPr lang="ko-KR" altLang="en-US" sz="2400" u="sng" dirty="0" smtClean="0">
                <a:solidFill>
                  <a:srgbClr val="0070C0"/>
                </a:solidFill>
              </a:rPr>
              <a:t>아버지의 마음을 자녀에게로 돌이키게 하고 </a:t>
            </a:r>
            <a:r>
              <a:rPr lang="ko-KR" altLang="en-US" sz="2400" u="sng" dirty="0" smtClean="0">
                <a:solidFill>
                  <a:srgbClr val="C00000"/>
                </a:solidFill>
              </a:rPr>
              <a:t>자녀들의 마음을 그들의 아버지에게로 돌이키게 하리라 </a:t>
            </a:r>
            <a:r>
              <a:rPr lang="ko-KR" altLang="en-US" sz="2400" dirty="0" smtClean="0"/>
              <a:t>돌이키지 아니하면 두렵건대 내가 와서 저주로 그 땅을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칠까 </a:t>
            </a:r>
            <a:r>
              <a:rPr lang="ko-KR" altLang="en-US" sz="2400" dirty="0" smtClean="0"/>
              <a:t>하노라 하시니라</a:t>
            </a:r>
            <a:r>
              <a:rPr lang="en-US" altLang="ko-KR" sz="2400" dirty="0" smtClean="0"/>
              <a:t>”- </a:t>
            </a:r>
            <a:r>
              <a:rPr lang="ko-KR" altLang="en-US" sz="2400" dirty="0" smtClean="0"/>
              <a:t>말</a:t>
            </a:r>
            <a:r>
              <a:rPr lang="en-US" altLang="ko-KR" sz="2400" dirty="0" smtClean="0"/>
              <a:t>4:5-6</a:t>
            </a:r>
          </a:p>
          <a:p>
            <a:endParaRPr lang="en-US" altLang="ko-KR" sz="2400" dirty="0"/>
          </a:p>
          <a:p>
            <a:r>
              <a:rPr lang="ko-KR" altLang="en-US" sz="2400" dirty="0" smtClean="0"/>
              <a:t>하나님</a:t>
            </a:r>
            <a:r>
              <a:rPr lang="ko-KR" altLang="en-US" sz="2400" dirty="0"/>
              <a:t>은</a:t>
            </a:r>
            <a:r>
              <a:rPr lang="ko-KR" altLang="en-US" sz="2400" dirty="0" smtClean="0"/>
              <a:t>  부모와 자녀세대가 하나로 연합되기를 원하신다</a:t>
            </a:r>
            <a:endParaRPr lang="en-US" altLang="ko-KR" sz="2400" dirty="0" smtClean="0"/>
          </a:p>
          <a:p>
            <a:endParaRPr lang="en-US" sz="2400" dirty="0"/>
          </a:p>
          <a:p>
            <a:r>
              <a:rPr lang="ko-KR" altLang="en-US" sz="2400" dirty="0" smtClean="0"/>
              <a:t>마귀는 세대를 통해서 부모의 신앙과 하나님의 축복이 자녀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세대로 </a:t>
            </a:r>
            <a:r>
              <a:rPr lang="ko-KR" altLang="en-US" sz="2400" dirty="0" smtClean="0"/>
              <a:t>전수되는 것을 방해한</a:t>
            </a:r>
            <a:r>
              <a:rPr lang="ko-KR" altLang="en-US" sz="2400" dirty="0"/>
              <a:t>다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123</Words>
  <Application>Microsoft Macintosh PowerPoint</Application>
  <PresentationFormat>On-screen Show (4:3)</PresentationFormat>
  <Paragraphs>49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KAINOS HEALING MINISTRY</vt:lpstr>
      <vt:lpstr>아버지 상처로부터의 치유</vt:lpstr>
      <vt:lpstr>예수님은 하나님 아버지를 계시하신다</vt:lpstr>
      <vt:lpstr>균형있고 성숙한 신앙의 비결</vt:lpstr>
      <vt:lpstr>내가 경험한 아버지를 통해 하나님을 인식한다 </vt:lpstr>
      <vt:lpstr>역기능적 삶의 패턴은 자녀에게 전수된다</vt:lpstr>
      <vt:lpstr>하나님은 자녀를 징계하신다</vt:lpstr>
      <vt:lpstr>부모를 공경해야 하는 이유</vt:lpstr>
      <vt:lpstr>부모와 자녀의 세대가 화해해야 하는 이유</vt:lpstr>
      <vt:lpstr>육신의 아버지와 하나님을 분리하기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133</cp:revision>
  <dcterms:created xsi:type="dcterms:W3CDTF">2014-04-06T16:51:04Z</dcterms:created>
  <dcterms:modified xsi:type="dcterms:W3CDTF">2016-09-11T21:28:10Z</dcterms:modified>
</cp:coreProperties>
</file>