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haansoftdocx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1"/>
  </p:notesMasterIdLst>
  <p:sldIdLst>
    <p:sldId id="272" r:id="rId2"/>
    <p:sldId id="273" r:id="rId3"/>
    <p:sldId id="290" r:id="rId4"/>
    <p:sldId id="291" r:id="rId5"/>
    <p:sldId id="292" r:id="rId6"/>
    <p:sldId id="293" r:id="rId7"/>
    <p:sldId id="294" r:id="rId8"/>
    <p:sldId id="295" r:id="rId9"/>
    <p:sldId id="29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BDE5"/>
    <a:srgbClr val="195815"/>
    <a:srgbClr val="894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2" autoAdjust="0"/>
    <p:restoredTop sz="95579" autoAdjust="0"/>
  </p:normalViewPr>
  <p:slideViewPr>
    <p:cSldViewPr snapToGrid="0" snapToObjects="1">
      <p:cViewPr>
        <p:scale>
          <a:sx n="135" d="100"/>
          <a:sy n="135" d="100"/>
        </p:scale>
        <p:origin x="-392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5851-EB27-194F-BFE1-73D16B1C85C2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AAFC-A51D-124F-B57B-9D298C7CC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111111.docx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3307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71211" cy="6114142"/>
          </a:xfrm>
          <a:prstGeom prst="rect">
            <a:avLst/>
          </a:prstGeom>
        </p:spPr>
      </p:pic>
      <p:pic>
        <p:nvPicPr>
          <p:cNvPr id="5" name="Picture 4" descr="shutterstock_13307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1211" cy="611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192" y="4565877"/>
            <a:ext cx="8713746" cy="875166"/>
          </a:xfrm>
        </p:spPr>
        <p:txBody>
          <a:bodyPr>
            <a:normAutofit/>
          </a:bodyPr>
          <a:lstStyle/>
          <a:p>
            <a:pPr algn="l"/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KAINOS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HEALING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MINISTRY</a:t>
            </a:r>
            <a:endParaRPr lang="en-US" sz="4800" b="1" dirty="0">
              <a:solidFill>
                <a:srgbClr val="FFFFFF"/>
              </a:solidFill>
              <a:latin typeface="+mj-ea"/>
              <a:cs typeface="Adobe 고딕 Std 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05717"/>
            <a:ext cx="9171211" cy="733837"/>
          </a:xfrm>
          <a:prstGeom prst="rect">
            <a:avLst/>
          </a:prstGeom>
          <a:solidFill>
            <a:srgbClr val="1958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1" y="6025243"/>
            <a:ext cx="6055095" cy="581773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카이노스 치유</a:t>
            </a:r>
            <a:r>
              <a:rPr lang="en-US" altLang="ko-KR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사역원</a:t>
            </a:r>
            <a:endParaRPr lang="en-US" sz="1800" dirty="0" smtClean="0">
              <a:solidFill>
                <a:srgbClr val="FFFFFF"/>
              </a:solidFill>
              <a:latin typeface="+mj-ea"/>
              <a:ea typeface="+mj-ea"/>
              <a:cs typeface="Adobe 고딕 Std B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2" y="5848482"/>
            <a:ext cx="512538" cy="636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06714" y="-125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889000" y="-1378857"/>
            <a:ext cx="184666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87" y="1098404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마음의 치유 </a:t>
            </a:r>
            <a:r>
              <a:rPr lang="en-US" altLang="ko-KR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8</a:t>
            </a:r>
            <a:endParaRPr lang="en-US" sz="6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687" y="2046773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 마음의 천국</a:t>
            </a: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262098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356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smtClean="0">
                <a:latin typeface="나눔고딕"/>
                <a:ea typeface="나눔고딕"/>
                <a:cs typeface="나눔고딕"/>
              </a:rPr>
              <a:t>천국은 </a:t>
            </a:r>
            <a:r>
              <a:rPr lang="ko-KR" altLang="en-US" b="1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마음에서부터</a:t>
            </a:r>
            <a:r>
              <a:rPr lang="ko-KR" altLang="en-US" b="1" smtClean="0">
                <a:latin typeface="나눔고딕"/>
                <a:ea typeface="나눔고딕"/>
                <a:cs typeface="나눔고딕"/>
              </a:rPr>
              <a:t> 시작된다</a:t>
            </a:r>
            <a:endParaRPr lang="en-US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371600"/>
            <a:ext cx="835609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8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sz="28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바리새인들이 하나님의 나라가 어느 때에 임하나이까 묻거늘 예수께서 대답하여 가라사대 하나님의 나라는 볼 수 있게 임하는 것이 아니요</a:t>
            </a:r>
            <a:r>
              <a:rPr lang="en-US" altLang="ko-KR" sz="28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또 여기 있다 저기 있다고도 못하리니 </a:t>
            </a:r>
            <a:r>
              <a:rPr lang="ko-KR" altLang="en-US" sz="2800" b="1" u="sng" dirty="0" smtClean="0">
                <a:solidFill>
                  <a:srgbClr val="0070C0"/>
                </a:solidFill>
                <a:latin typeface="나눔고딕"/>
                <a:ea typeface="나눔고딕"/>
                <a:cs typeface="나눔고딕"/>
              </a:rPr>
              <a:t>하나님의 나라는 너희 안에 있느니라</a:t>
            </a:r>
            <a: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”</a:t>
            </a:r>
            <a:b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</a:br>
            <a: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눅</a:t>
            </a:r>
            <a: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17:20-21</a:t>
            </a:r>
            <a:b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</a:br>
            <a: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</a:br>
            <a:r>
              <a:rPr 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sz="2800" b="1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하나님의 나라는 </a:t>
            </a: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먹는 것과 마시는 것이 아니요 오직 </a:t>
            </a:r>
            <a:r>
              <a:rPr lang="ko-KR" altLang="en-US" sz="2800" b="1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성령안에서 의와 평강과 희락이라</a:t>
            </a:r>
            <a: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”</a:t>
            </a: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 롬</a:t>
            </a:r>
            <a: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14:17</a:t>
            </a:r>
            <a:endParaRPr lang="en-US" sz="2800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7115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latin typeface="나눔고딕"/>
                <a:ea typeface="나눔고딕"/>
                <a:cs typeface="나눔고딕"/>
              </a:rPr>
              <a:t>‘</a:t>
            </a: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마음의 천국</a:t>
            </a:r>
            <a:r>
              <a:rPr lang="en-US" altLang="ko-KR" b="1" dirty="0" smtClean="0">
                <a:latin typeface="나눔고딕"/>
                <a:ea typeface="나눔고딕"/>
                <a:cs typeface="나눔고딕"/>
              </a:rPr>
              <a:t>’</a:t>
            </a: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의 방해자</a:t>
            </a:r>
            <a:r>
              <a:rPr lang="en-US" altLang="ko-KR" b="1" dirty="0" smtClean="0"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b="1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무의식</a:t>
            </a:r>
            <a:endParaRPr lang="en-US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427798" y="1810125"/>
            <a:ext cx="4598129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내 의지로 바꿀수 없다</a:t>
            </a:r>
            <a:endParaRPr lang="en-US" altLang="ko-KR" b="1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마음의 대부분 </a:t>
            </a:r>
            <a:r>
              <a:rPr lang="en-US" altLang="ko-KR" b="1" dirty="0" smtClean="0">
                <a:latin typeface="나눔고딕"/>
                <a:ea typeface="나눔고딕"/>
                <a:cs typeface="나눔고딕"/>
              </a:rPr>
              <a:t>(90%) </a:t>
            </a: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을 차지한다</a:t>
            </a:r>
            <a:endParaRPr lang="en-US" altLang="ko-KR" b="1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우리가 인식하지 못하는 영역이다</a:t>
            </a:r>
            <a:endParaRPr lang="en-US" altLang="ko-KR" b="1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성령의 치유를 경험해야 변화된다</a:t>
            </a:r>
            <a:endParaRPr lang="en-US" b="1" dirty="0">
              <a:latin typeface="나눔고딕"/>
              <a:ea typeface="나눔고딕"/>
              <a:cs typeface="나눔고딕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418150"/>
              </p:ext>
            </p:extLst>
          </p:nvPr>
        </p:nvGraphicFramePr>
        <p:xfrm>
          <a:off x="-1837977" y="1593667"/>
          <a:ext cx="5976938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5" imgW="5980270" imgH="4231338" progId="Word.Document.12">
                  <p:embed/>
                </p:oleObj>
              </mc:Choice>
              <mc:Fallback>
                <p:oleObj name="Document" r:id="rId5" imgW="5980270" imgH="4231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837977" y="1593667"/>
                        <a:ext cx="5976938" cy="421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907462" y="3327318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영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66579" y="2503565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3200" b="1" dirty="0" smtClean="0">
                <a:solidFill>
                  <a:schemeClr val="bg1"/>
                </a:solidFill>
                <a:latin typeface="+mj-ea"/>
                <a:cs typeface="Adobe 고딕 Std B"/>
              </a:rPr>
              <a:t>무의식</a:t>
            </a:r>
            <a:endParaRPr lang="en-US" sz="3200" b="1" dirty="0">
              <a:solidFill>
                <a:schemeClr val="bg1"/>
              </a:solidFill>
              <a:latin typeface="+mj-ea"/>
              <a:cs typeface="Adobe 고딕 Std B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65479" y="1552048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24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의식</a:t>
            </a:r>
            <a:endParaRPr lang="en-US" sz="24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356254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>
                <a:solidFill>
                  <a:srgbClr val="0070C0"/>
                </a:solidFill>
                <a:latin typeface="나눔고딕"/>
                <a:ea typeface="나눔고딕"/>
                <a:cs typeface="나눔고딕"/>
              </a:rPr>
              <a:t>의식</a:t>
            </a: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은 </a:t>
            </a:r>
            <a:r>
              <a:rPr lang="ko-KR" altLang="en-US" b="1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무의식</a:t>
            </a: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을 억압한다</a:t>
            </a:r>
            <a:endParaRPr lang="en-US" dirty="0">
              <a:solidFill>
                <a:srgbClr val="C00000"/>
              </a:solidFill>
              <a:latin typeface="나눔고딕"/>
              <a:ea typeface="나눔고딕"/>
              <a:cs typeface="나눔고딕"/>
            </a:endParaRPr>
          </a:p>
        </p:txBody>
      </p:sp>
      <p:pic>
        <p:nvPicPr>
          <p:cNvPr id="4" name="Content Placeholder 3" descr="01a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69533"/>
            <a:ext cx="4960108" cy="452596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7340" y="2277690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단절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057400" y="1417638"/>
            <a:ext cx="262382" cy="9860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2057399" y="3253846"/>
            <a:ext cx="262382" cy="9860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14984" y="2214897"/>
            <a:ext cx="1085715" cy="535126"/>
          </a:xfrm>
          <a:prstGeom prst="rect">
            <a:avLst/>
          </a:prstGeom>
          <a:solidFill>
            <a:srgbClr val="A1BD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7894" y="2629309"/>
            <a:ext cx="4960109" cy="3516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88778" y="1836848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의식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79543" y="1742564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24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10%</a:t>
            </a:r>
            <a:endParaRPr lang="en-US" sz="24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26991" y="2792009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24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90%</a:t>
            </a:r>
            <a:endParaRPr lang="en-US" sz="24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38616" y="4228719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18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어린자아</a:t>
            </a:r>
            <a:endParaRPr lang="en-US" sz="18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96636" y="4712186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18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내면의 어린아이</a:t>
            </a:r>
            <a:endParaRPr lang="en-US" sz="18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207131" y="5116495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18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미성숙한 잠재인격</a:t>
            </a:r>
            <a:endParaRPr lang="en-US" sz="18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815417" y="4667250"/>
            <a:ext cx="1381219" cy="44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15417" y="4667250"/>
            <a:ext cx="1391714" cy="551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15417" y="4667250"/>
            <a:ext cx="1381219" cy="915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70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pic>
        <p:nvPicPr>
          <p:cNvPr id="3" name="Picture 2" descr="C:\Users\Owner\Desktop\Water-Balloon-Pool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7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무의식은</a:t>
            </a:r>
            <a:r>
              <a:rPr lang="ko-KR" altLang="en-US" b="1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 감정</a:t>
            </a: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을 통해 </a:t>
            </a:r>
            <a:r>
              <a:rPr lang="ko-KR" altLang="en-US" b="1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경고</a:t>
            </a: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한다</a:t>
            </a:r>
            <a:endParaRPr lang="en-US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/>
              <a:buChar char="•"/>
            </a:pP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무의식은 의식에게 자기의 고통을 알림으로 의식의 도움을 요청한다</a:t>
            </a:r>
            <a:r>
              <a:rPr 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. </a:t>
            </a:r>
          </a:p>
          <a:p>
            <a:pPr marL="457200" indent="-457200" algn="l">
              <a:lnSpc>
                <a:spcPct val="110000"/>
              </a:lnSpc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  <a:p>
            <a:pPr marL="457200" indent="-457200" algn="l">
              <a:lnSpc>
                <a:spcPct val="110000"/>
              </a:lnSpc>
              <a:buFont typeface="Arial"/>
              <a:buChar char="•"/>
            </a:pP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의식과 무의식이 서로 교통하고 협조해서 무의식의 문제가 치유되고 회복되어 분열된 마음이 하나가 될때 평안을 얻게 된다</a:t>
            </a:r>
            <a:endParaRPr lang="en-US" dirty="0" smtClean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21916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smtClean="0">
                <a:latin typeface="나눔고딕"/>
                <a:ea typeface="나눔고딕"/>
                <a:cs typeface="나눔고딕"/>
              </a:rPr>
              <a:t>마음을 열고 </a:t>
            </a:r>
            <a:r>
              <a:rPr lang="ko-KR" altLang="en-US" b="1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토설</a:t>
            </a:r>
            <a:r>
              <a:rPr lang="ko-KR" altLang="en-US" b="1" smtClean="0">
                <a:latin typeface="나눔고딕"/>
                <a:ea typeface="나눔고딕"/>
                <a:cs typeface="나눔고딕"/>
              </a:rPr>
              <a:t>해야된다</a:t>
            </a:r>
            <a:endParaRPr lang="en-US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60000"/>
              </a:lnSpc>
              <a:buFont typeface="Arial"/>
              <a:buChar char="•"/>
            </a:pP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백성들아 시시로 저를 의지하고 </a:t>
            </a:r>
            <a:r>
              <a:rPr lang="ko-KR" altLang="en-US" b="1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그 앞에 마음을 </a:t>
            </a:r>
            <a:r>
              <a:rPr lang="en-US" altLang="ko-KR" b="1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b="1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</a:br>
            <a:r>
              <a:rPr lang="ko-KR" altLang="en-US" b="1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토하라 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하나님은 우리의 피난처시로다</a:t>
            </a: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”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시</a:t>
            </a: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62:8</a:t>
            </a:r>
          </a:p>
          <a:p>
            <a:pPr marL="457200" indent="-457200" algn="l">
              <a:lnSpc>
                <a:spcPct val="160000"/>
              </a:lnSpc>
              <a:buFont typeface="Arial"/>
              <a:buChar char="•"/>
            </a:pP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밤 초경에 일어나 부르짖을찌어다 </a:t>
            </a:r>
            <a:r>
              <a:rPr lang="ko-KR" altLang="en-US" b="1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네 마음을 주의 </a:t>
            </a:r>
            <a:r>
              <a:rPr lang="en-US" altLang="ko-KR" b="1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b="1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</a:br>
            <a:r>
              <a:rPr lang="ko-KR" altLang="en-US" b="1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얼굴앞에 물쏟듯 할지어다</a:t>
            </a: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”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애</a:t>
            </a: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2:19</a:t>
            </a:r>
          </a:p>
          <a:p>
            <a:pPr marL="457200" indent="-457200" algn="l">
              <a:lnSpc>
                <a:spcPct val="16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볼찌어다 내가 문밖에 서서 두드리노니 누구든지 </a:t>
            </a: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</a:b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내 음성을 듣고 </a:t>
            </a:r>
            <a:r>
              <a:rPr lang="ko-KR" altLang="en-US" b="1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문을 열면 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내가 그에게로 들어가 그로 더불어 먹고 그는 나로 더불어 먹으리라</a:t>
            </a: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”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계</a:t>
            </a: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3:20</a:t>
            </a:r>
          </a:p>
          <a:p>
            <a:pPr marL="457200" indent="-457200" algn="l">
              <a:lnSpc>
                <a:spcPct val="160000"/>
              </a:lnSpc>
              <a:buFont typeface="Arial"/>
              <a:buChar char="•"/>
            </a:pPr>
            <a:endParaRPr lang="en-US" altLang="ko-KR" dirty="0" smtClean="0"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569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smtClean="0">
                <a:latin typeface="나눔고딕"/>
                <a:ea typeface="나눔고딕"/>
                <a:cs typeface="나눔고딕"/>
              </a:rPr>
              <a:t>왜 </a:t>
            </a:r>
            <a:r>
              <a:rPr lang="ko-KR" altLang="en-US" b="1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기도</a:t>
            </a:r>
            <a:r>
              <a:rPr lang="ko-KR" altLang="en-US" b="1" smtClean="0">
                <a:latin typeface="나눔고딕"/>
                <a:ea typeface="나눔고딕"/>
                <a:cs typeface="나눔고딕"/>
              </a:rPr>
              <a:t>하기가 힘들까</a:t>
            </a:r>
            <a:r>
              <a:rPr lang="en-US" altLang="ko-KR" b="1" smtClean="0">
                <a:latin typeface="나눔고딕"/>
                <a:ea typeface="나눔고딕"/>
                <a:cs typeface="나눔고딕"/>
              </a:rPr>
              <a:t>?</a:t>
            </a:r>
            <a:endParaRPr lang="en-US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696" y="14049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457200" indent="-457200" algn="l">
              <a:buFont typeface="Arial"/>
              <a:buChar char="•"/>
            </a:pPr>
            <a:r>
              <a:rPr lang="ko-KR" altLang="en-US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깊은 기도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를 못하기 때문에 </a:t>
            </a:r>
            <a:r>
              <a:rPr lang="ko-KR" altLang="en-US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깊은 회개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가 </a:t>
            </a: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</a:b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되지 않는다</a:t>
            </a:r>
            <a:endParaRPr lang="en-US" altLang="ko-KR" dirty="0" smtClean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  <a:p>
            <a:pPr marL="457200" indent="-457200" algn="l">
              <a:buFont typeface="Arial"/>
              <a:buChar char="•"/>
            </a:pP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무의식속에 있는 부정적 경험과 감정들이 </a:t>
            </a: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</a:b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협조하지 않고 오히려 반발함으로 </a:t>
            </a:r>
            <a:r>
              <a:rPr lang="ko-KR" altLang="en-US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회개와 </a:t>
            </a:r>
            <a:r>
              <a:rPr lang="en-US" altLang="ko-KR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</a:br>
            <a:r>
              <a:rPr lang="ko-KR" altLang="en-US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용서하는 것을 방해한다</a:t>
            </a:r>
            <a:endParaRPr lang="en-US" altLang="ko-KR" u="sng" dirty="0" smtClean="0">
              <a:solidFill>
                <a:srgbClr val="C00000"/>
              </a:solidFill>
              <a:latin typeface="나눔고딕"/>
              <a:ea typeface="나눔고딕"/>
              <a:cs typeface="나눔고딕"/>
            </a:endParaRP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endParaRPr lang="en-US" dirty="0"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40941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5917069"/>
            <a:ext cx="642973" cy="79866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성화 </a:t>
            </a:r>
            <a:r>
              <a:rPr lang="en-US" altLang="ko-KR" b="1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b="1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속사람</a:t>
            </a:r>
            <a:r>
              <a:rPr lang="ko-KR" altLang="en-US" b="1" smtClean="0">
                <a:latin typeface="나눔고딕"/>
                <a:ea typeface="나눔고딕"/>
                <a:cs typeface="나눔고딕"/>
              </a:rPr>
              <a:t>의 준비</a:t>
            </a:r>
            <a:endParaRPr lang="en-US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“</a:t>
            </a: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너희는 유혹의 욕심을 따라 썩어져가는 구습을 </a:t>
            </a:r>
            <a: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</a:b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좇는 </a:t>
            </a:r>
            <a:r>
              <a:rPr lang="ko-KR" altLang="en-US" sz="2800" u="sng" dirty="0" smtClean="0">
                <a:solidFill>
                  <a:srgbClr val="C00000"/>
                </a:solidFill>
                <a:latin typeface="나눔고딕"/>
                <a:ea typeface="나눔고딕"/>
                <a:cs typeface="나눔고딕"/>
              </a:rPr>
              <a:t>옛사람을 벗어버리고 </a:t>
            </a: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오직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800" u="sng" dirty="0" smtClean="0">
                <a:solidFill>
                  <a:srgbClr val="0070C0"/>
                </a:solidFill>
                <a:latin typeface="나눔고딕"/>
                <a:ea typeface="나눔고딕"/>
                <a:cs typeface="나눔고딕"/>
              </a:rPr>
              <a:t>심령으로 새롭게 </a:t>
            </a:r>
            <a:r>
              <a:rPr lang="en-US" altLang="ko-KR" sz="2800" u="sng" dirty="0" smtClean="0">
                <a:solidFill>
                  <a:srgbClr val="0070C0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800" u="sng" dirty="0" smtClean="0">
                <a:solidFill>
                  <a:srgbClr val="0070C0"/>
                </a:solidFill>
                <a:latin typeface="나눔고딕"/>
                <a:ea typeface="나눔고딕"/>
                <a:cs typeface="나눔고딕"/>
              </a:rPr>
            </a:br>
            <a:r>
              <a:rPr lang="ko-KR" altLang="en-US" sz="2800" u="sng" dirty="0" smtClean="0">
                <a:solidFill>
                  <a:srgbClr val="0070C0"/>
                </a:solidFill>
                <a:latin typeface="나눔고딕"/>
                <a:ea typeface="나눔고딕"/>
                <a:cs typeface="나눔고딕"/>
              </a:rPr>
              <a:t>되어 </a:t>
            </a: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하나님을 따라 의와 진리의 거룩함으로 </a:t>
            </a:r>
            <a: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</a:b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지으심을 받는</a:t>
            </a:r>
            <a:r>
              <a:rPr lang="ko-KR" altLang="en-US" sz="28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800" u="sng" dirty="0" smtClean="0">
                <a:solidFill>
                  <a:srgbClr val="0070C0"/>
                </a:solidFill>
                <a:latin typeface="나눔고딕"/>
                <a:ea typeface="나눔고딕"/>
                <a:cs typeface="나눔고딕"/>
              </a:rPr>
              <a:t>새사람을 입으라</a:t>
            </a:r>
            <a: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”- </a:t>
            </a: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엡</a:t>
            </a:r>
            <a: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4:22-24</a:t>
            </a:r>
            <a:br>
              <a:rPr lang="en-US" altLang="ko-KR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</a:br>
            <a:endParaRPr lang="en-US" altLang="ko-KR" sz="2800" dirty="0" smtClean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성화로 속사람을 준비하는 것이 주님의 </a:t>
            </a: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재림</a:t>
            </a: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에 </a:t>
            </a:r>
            <a:r>
              <a:rPr lang="en-US" altLang="ko-KR" sz="280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280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</a:br>
            <a:r>
              <a:rPr lang="ko-KR" altLang="en-US" sz="280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대비하여</a:t>
            </a:r>
            <a:r>
              <a:rPr lang="ko-KR" altLang="en-US" sz="280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 준비하는 </a:t>
            </a:r>
            <a:r>
              <a:rPr lang="ko-KR" altLang="en-US" sz="28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것이다</a:t>
            </a:r>
            <a:endParaRPr lang="en-US" sz="2800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85735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154</Words>
  <Application>Microsoft Macintosh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Document</vt:lpstr>
      <vt:lpstr>KAINOS HEALING MINISTRY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치유 세미나</dc:title>
  <dc:creator>sarah</dc:creator>
  <cp:lastModifiedBy>Sarah Choi</cp:lastModifiedBy>
  <cp:revision>130</cp:revision>
  <dcterms:created xsi:type="dcterms:W3CDTF">2014-04-06T16:51:04Z</dcterms:created>
  <dcterms:modified xsi:type="dcterms:W3CDTF">2016-06-12T21:28:12Z</dcterms:modified>
</cp:coreProperties>
</file>