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7" r:id="rId2"/>
    <p:sldId id="265" r:id="rId3"/>
    <p:sldId id="259" r:id="rId4"/>
    <p:sldId id="267" r:id="rId5"/>
    <p:sldId id="260" r:id="rId6"/>
    <p:sldId id="269" r:id="rId7"/>
    <p:sldId id="268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>
      <p:cViewPr>
        <p:scale>
          <a:sx n="121" d="100"/>
          <a:sy n="121" d="100"/>
        </p:scale>
        <p:origin x="1904" y="2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D25DBE-46FA-4FEB-8BA2-A54860E72342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DCCBB9-0DB6-45E3-9EF1-FAF7689DDE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0261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CCBB9-0DB6-45E3-9EF1-FAF7689DDE1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7894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DCCBB9-0DB6-45E3-9EF1-FAF7689DDE1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266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80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082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906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9435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282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2994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6749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50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94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89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640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18EDD-21E2-4A9A-948C-F8A5B37B02A4}" type="datetimeFigureOut">
              <a:rPr lang="en-US" smtClean="0"/>
              <a:t>12/14/21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DCEA8-DC0C-4FC4-9E98-59C3AD7C17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677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3412-new-life-plant-grow-green-hope-wide.1200w.tn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60" r="19185"/>
          <a:stretch/>
        </p:blipFill>
        <p:spPr>
          <a:xfrm>
            <a:off x="-1" y="1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1192" y="4565877"/>
            <a:ext cx="8713746" cy="875166"/>
          </a:xfrm>
        </p:spPr>
        <p:txBody>
          <a:bodyPr>
            <a:normAutofit/>
          </a:bodyPr>
          <a:lstStyle/>
          <a:p>
            <a:pPr algn="l"/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KAINOS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HEALING</a:t>
            </a:r>
            <a:r>
              <a:rPr lang="ko-KR" altLang="en-US" sz="4800" b="1" dirty="0">
                <a:solidFill>
                  <a:srgbClr val="FFFFFF"/>
                </a:solidFill>
                <a:latin typeface="+mj-ea"/>
                <a:cs typeface="Adobe 고딕 Std B"/>
              </a:rPr>
              <a:t> </a:t>
            </a:r>
            <a:r>
              <a:rPr lang="en-US" altLang="ko-KR" sz="4800" b="1" dirty="0">
                <a:solidFill>
                  <a:srgbClr val="FFFFFF"/>
                </a:solidFill>
                <a:latin typeface="+mj-ea"/>
                <a:cs typeface="Adobe 고딕 Std B"/>
              </a:rPr>
              <a:t>MINISTRY</a:t>
            </a:r>
            <a:endParaRPr lang="en-US" sz="4800" b="1" dirty="0">
              <a:solidFill>
                <a:srgbClr val="FFFFFF"/>
              </a:solidFill>
              <a:latin typeface="+mj-ea"/>
              <a:cs typeface="Adobe 고딕 Std B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0" y="5805717"/>
            <a:ext cx="9171211" cy="733837"/>
          </a:xfrm>
          <a:prstGeom prst="rect">
            <a:avLst/>
          </a:prstGeom>
          <a:solidFill>
            <a:srgbClr val="195815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88571" y="6025243"/>
            <a:ext cx="6055095" cy="581773"/>
          </a:xfrm>
        </p:spPr>
        <p:txBody>
          <a:bodyPr>
            <a:normAutofit/>
          </a:bodyPr>
          <a:lstStyle/>
          <a:p>
            <a:pPr algn="l">
              <a:lnSpc>
                <a:spcPct val="70000"/>
              </a:lnSpc>
            </a:pP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카이노스 치유</a:t>
            </a:r>
            <a:r>
              <a:rPr lang="en-US" altLang="ko-KR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 </a:t>
            </a:r>
            <a:r>
              <a:rPr lang="ko-KR" altLang="en-US" sz="1800" dirty="0">
                <a:solidFill>
                  <a:srgbClr val="FFFFFF"/>
                </a:solidFill>
                <a:latin typeface="+mj-ea"/>
                <a:ea typeface="+mj-ea"/>
                <a:cs typeface="Adobe 고딕 Std B"/>
              </a:rPr>
              <a:t>사역원</a:t>
            </a:r>
            <a:endParaRPr lang="en-US" sz="1800" dirty="0">
              <a:solidFill>
                <a:srgbClr val="FFFFFF"/>
              </a:solidFill>
              <a:latin typeface="+mj-ea"/>
              <a:ea typeface="+mj-ea"/>
              <a:cs typeface="Adobe 고딕 Std B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1106714" y="-125185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-889000" y="-1378857"/>
            <a:ext cx="184666" cy="369332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301687" y="898975"/>
            <a:ext cx="8006625" cy="117928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ko-KR" altLang="en-US" sz="6000" b="1" dirty="0">
                <a:solidFill>
                  <a:srgbClr val="000000"/>
                </a:solidFill>
                <a:latin typeface="+mj-ea"/>
                <a:cs typeface="Adobe 고딕 Std B"/>
              </a:rPr>
              <a:t>새사람의 훈련 </a:t>
            </a:r>
            <a:r>
              <a:rPr lang="en-US" altLang="ko-KR" sz="6000" b="1" dirty="0">
                <a:solidFill>
                  <a:srgbClr val="000000"/>
                </a:solidFill>
                <a:latin typeface="+mj-ea"/>
                <a:cs typeface="Adobe 고딕 Std B"/>
              </a:rPr>
              <a:t>16</a:t>
            </a:r>
            <a:endParaRPr lang="en-US" sz="60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943430" y="2193720"/>
            <a:ext cx="8006625" cy="944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30000"/>
              </a:lnSpc>
            </a:pP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0070C0"/>
                </a:solidFill>
                <a:latin typeface="+mj-ea"/>
                <a:cs typeface="Adobe 고딕 Std B"/>
              </a:rPr>
              <a:t>완전</a:t>
            </a:r>
            <a:r>
              <a:rPr lang="ko-KR" altLang="en-US" sz="3200" b="1" dirty="0">
                <a:latin typeface="+mj-ea"/>
                <a:cs typeface="Adobe 고딕 Std B"/>
              </a:rPr>
              <a:t>을</a:t>
            </a:r>
            <a:r>
              <a:rPr lang="ko-KR" altLang="en-US" sz="3200" b="1" dirty="0">
                <a:solidFill>
                  <a:srgbClr val="0070C0"/>
                </a:solidFill>
                <a:latin typeface="+mj-ea"/>
                <a:cs typeface="Adobe 고딕 Std B"/>
              </a:rPr>
              <a:t> </a:t>
            </a:r>
            <a:r>
              <a:rPr lang="ko-KR" altLang="en-US" sz="3200" b="1" dirty="0">
                <a:solidFill>
                  <a:srgbClr val="C00000"/>
                </a:solidFill>
                <a:latin typeface="+mj-ea"/>
                <a:cs typeface="Adobe 고딕 Std B"/>
              </a:rPr>
              <a:t>추구</a:t>
            </a:r>
            <a:r>
              <a:rPr lang="ko-KR" altLang="en-US" sz="3200" b="1" dirty="0">
                <a:latin typeface="+mj-ea"/>
                <a:cs typeface="Adobe 고딕 Std B"/>
              </a:rPr>
              <a:t>하라</a:t>
            </a:r>
            <a:r>
              <a:rPr lang="ko-KR" altLang="en-US" sz="3200" b="1" dirty="0">
                <a:solidFill>
                  <a:srgbClr val="000000"/>
                </a:solidFill>
                <a:latin typeface="+mj-ea"/>
                <a:cs typeface="Adobe 고딕 Std B"/>
              </a:rPr>
              <a:t> </a:t>
            </a:r>
            <a:r>
              <a:rPr lang="en-US" altLang="ko-KR" sz="3200" b="1" dirty="0">
                <a:solidFill>
                  <a:srgbClr val="000000"/>
                </a:solidFill>
                <a:latin typeface="+mj-ea"/>
                <a:cs typeface="Adobe 고딕 Std B"/>
              </a:rPr>
              <a:t>-</a:t>
            </a:r>
            <a:endParaRPr lang="en-US" sz="3200" b="1" dirty="0">
              <a:solidFill>
                <a:srgbClr val="000000"/>
              </a:solidFill>
              <a:latin typeface="+mj-ea"/>
              <a:cs typeface="Adobe 고딕 Std B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312" y="5815287"/>
            <a:ext cx="512538" cy="636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40852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young-woman-thinking-standing-under-question-marks-vector-22727050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00" y="2781300"/>
            <a:ext cx="3645812" cy="3810000"/>
          </a:xfrm>
          <a:prstGeom prst="rect">
            <a:avLst/>
          </a:prstGeom>
        </p:spPr>
      </p:pic>
      <p:sp>
        <p:nvSpPr>
          <p:cNvPr id="6" name="Cloud Callout 5"/>
          <p:cNvSpPr/>
          <p:nvPr/>
        </p:nvSpPr>
        <p:spPr>
          <a:xfrm>
            <a:off x="342901" y="1781174"/>
            <a:ext cx="3009899" cy="1571625"/>
          </a:xfrm>
          <a:prstGeom prst="cloudCallout">
            <a:avLst>
              <a:gd name="adj1" fmla="val 40248"/>
              <a:gd name="adj2" fmla="val 76984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7030A0"/>
                </a:solidFill>
              </a:rPr>
              <a:t>어떻게 죄인이 완전해지고 거룩해질수 있어</a:t>
            </a:r>
            <a:r>
              <a:rPr lang="en-US" altLang="ko-KR" b="1" dirty="0">
                <a:solidFill>
                  <a:srgbClr val="7030A0"/>
                </a:solidFill>
              </a:rPr>
              <a:t>? </a:t>
            </a:r>
            <a:r>
              <a:rPr lang="ko-KR" altLang="en-US" b="1" dirty="0">
                <a:solidFill>
                  <a:srgbClr val="7030A0"/>
                </a:solidFill>
              </a:rPr>
              <a:t>불가능해</a:t>
            </a:r>
            <a:r>
              <a:rPr lang="en-US" altLang="ko-KR" b="1" dirty="0">
                <a:solidFill>
                  <a:srgbClr val="7030A0"/>
                </a:solidFill>
              </a:rPr>
              <a:t>!</a:t>
            </a:r>
            <a:endParaRPr lang="en-US" b="1" dirty="0">
              <a:solidFill>
                <a:srgbClr val="7030A0"/>
              </a:solidFill>
            </a:endParaRPr>
          </a:p>
        </p:txBody>
      </p:sp>
      <p:sp>
        <p:nvSpPr>
          <p:cNvPr id="7" name="Cloud Callout 6"/>
          <p:cNvSpPr/>
          <p:nvPr/>
        </p:nvSpPr>
        <p:spPr>
          <a:xfrm>
            <a:off x="6019800" y="1699419"/>
            <a:ext cx="2819400" cy="1600200"/>
          </a:xfrm>
          <a:prstGeom prst="cloudCallout">
            <a:avLst>
              <a:gd name="adj1" fmla="val -49931"/>
              <a:gd name="adj2" fmla="val 65805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어떻게 우리에게 불가능한 걸 하라고 하시지</a:t>
            </a:r>
            <a:r>
              <a:rPr lang="en-US" altLang="ko-KR" b="1" dirty="0">
                <a:solidFill>
                  <a:srgbClr val="C00000"/>
                </a:solidFill>
              </a:rPr>
              <a:t>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완전</a:t>
            </a:r>
            <a:r>
              <a:rPr lang="ko-KR" altLang="en-US" b="1" dirty="0">
                <a:solidFill>
                  <a:schemeClr val="tx1"/>
                </a:solidFill>
              </a:rPr>
              <a:t>해지는 것이 </a:t>
            </a:r>
            <a:r>
              <a:rPr lang="ko-KR" altLang="en-US" b="1" dirty="0">
                <a:solidFill>
                  <a:srgbClr val="0070C0"/>
                </a:solidFill>
              </a:rPr>
              <a:t>가능</a:t>
            </a:r>
            <a:r>
              <a:rPr lang="ko-KR" altLang="en-US" b="1" dirty="0">
                <a:solidFill>
                  <a:schemeClr val="tx1"/>
                </a:solidFill>
              </a:rPr>
              <a:t>할까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sz="4400" b="1" dirty="0">
              <a:solidFill>
                <a:schemeClr val="tx1"/>
              </a:solidFill>
            </a:endParaRPr>
          </a:p>
        </p:txBody>
      </p:sp>
      <p:sp>
        <p:nvSpPr>
          <p:cNvPr id="2" name="Cloud Callout 1"/>
          <p:cNvSpPr/>
          <p:nvPr/>
        </p:nvSpPr>
        <p:spPr>
          <a:xfrm>
            <a:off x="6019800" y="3962400"/>
            <a:ext cx="2819400" cy="1447800"/>
          </a:xfrm>
          <a:prstGeom prst="cloudCallout">
            <a:avLst>
              <a:gd name="adj1" fmla="val -65766"/>
              <a:gd name="adj2" fmla="val 58334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/>
              <a:t>완전을 요구하시다니</a:t>
            </a:r>
            <a:r>
              <a:rPr lang="en-US" altLang="ko-KR" b="1" dirty="0"/>
              <a:t>..</a:t>
            </a:r>
            <a:r>
              <a:rPr lang="ko-KR" altLang="en-US" b="1" dirty="0"/>
              <a:t> 하나님은 두려운 분이야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059942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11872"/>
            <a:ext cx="8229600" cy="4800600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50000"/>
              </a:lnSpc>
            </a:pPr>
            <a:r>
              <a:rPr lang="ko-KR" altLang="en-US" b="1" dirty="0"/>
              <a:t>신자의 </a:t>
            </a:r>
            <a:r>
              <a:rPr lang="ko-KR" altLang="en-US" b="1" dirty="0">
                <a:solidFill>
                  <a:srgbClr val="0070C0"/>
                </a:solidFill>
              </a:rPr>
              <a:t>완전함</a:t>
            </a:r>
            <a:r>
              <a:rPr lang="ko-KR" altLang="en-US" b="1" dirty="0"/>
              <a:t>은 하나님의 </a:t>
            </a:r>
            <a:r>
              <a:rPr lang="ko-KR" altLang="en-US" b="1" dirty="0">
                <a:solidFill>
                  <a:srgbClr val="C00000"/>
                </a:solidFill>
              </a:rPr>
              <a:t>소망</a:t>
            </a:r>
            <a:r>
              <a:rPr lang="ko-KR" altLang="en-US" b="1" dirty="0"/>
              <a:t>이다</a:t>
            </a:r>
            <a:endParaRPr lang="en-US" altLang="ko-KR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50000"/>
              </a:lnSpc>
            </a:pPr>
            <a:r>
              <a:rPr lang="en-US" b="1" dirty="0"/>
              <a:t>“</a:t>
            </a:r>
            <a:r>
              <a:rPr lang="ko-KR" altLang="en-US" b="1" dirty="0"/>
              <a:t>모든 </a:t>
            </a:r>
            <a:r>
              <a:rPr lang="ko-KR" altLang="en-US" b="1" dirty="0">
                <a:solidFill>
                  <a:srgbClr val="0070C0"/>
                </a:solidFill>
              </a:rPr>
              <a:t>성경</a:t>
            </a:r>
            <a:r>
              <a:rPr lang="ko-KR" altLang="en-US" b="1" dirty="0"/>
              <a:t>은 하나님의 감동으로 된 것으로 교훈과 책망과 바르게 함과 의로 교육하기에 유익하니 이는 </a:t>
            </a:r>
            <a:r>
              <a:rPr lang="ko-KR" altLang="en-US" b="1" dirty="0">
                <a:solidFill>
                  <a:srgbClr val="0070C0"/>
                </a:solidFill>
              </a:rPr>
              <a:t>하나님의 사람</a:t>
            </a:r>
            <a:r>
              <a:rPr lang="ko-KR" altLang="en-US" b="1" dirty="0"/>
              <a:t>으로 </a:t>
            </a:r>
            <a:r>
              <a:rPr lang="ko-KR" altLang="en-US" b="1" dirty="0">
                <a:solidFill>
                  <a:srgbClr val="C00000"/>
                </a:solidFill>
              </a:rPr>
              <a:t>온전케 하며 </a:t>
            </a:r>
            <a:r>
              <a:rPr lang="ko-KR" altLang="en-US" b="1" dirty="0"/>
              <a:t>모든 선한 일을 행하기에 온전케 하려 함이니라</a:t>
            </a:r>
            <a:r>
              <a:rPr lang="en-US" b="1" dirty="0"/>
              <a:t>”</a:t>
            </a:r>
            <a:endParaRPr lang="en-US" dirty="0"/>
          </a:p>
          <a:p>
            <a:pPr marL="0" indent="0">
              <a:lnSpc>
                <a:spcPct val="150000"/>
              </a:lnSpc>
              <a:buNone/>
            </a:pPr>
            <a:r>
              <a:rPr lang="en-US" altLang="ko-KR" b="1" dirty="0"/>
              <a:t>    - </a:t>
            </a:r>
            <a:r>
              <a:rPr lang="ko-KR" altLang="en-US" b="1" dirty="0"/>
              <a:t>딤후 </a:t>
            </a:r>
            <a:r>
              <a:rPr lang="en-US" altLang="ko-KR" b="1" dirty="0"/>
              <a:t>3:16 - 17</a:t>
            </a:r>
            <a:endParaRPr lang="en-US" b="1" dirty="0"/>
          </a:p>
          <a:p>
            <a:pPr>
              <a:lnSpc>
                <a:spcPct val="150000"/>
              </a:lnSpc>
            </a:pPr>
            <a:endParaRPr lang="en-US" b="1" dirty="0"/>
          </a:p>
          <a:p>
            <a:pPr>
              <a:lnSpc>
                <a:spcPct val="110000"/>
              </a:lnSpc>
            </a:pPr>
            <a:endParaRPr lang="en-US" b="1" dirty="0"/>
          </a:p>
          <a:p>
            <a:pPr>
              <a:lnSpc>
                <a:spcPct val="110000"/>
              </a:lnSpc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noFill/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b="1" dirty="0">
                <a:solidFill>
                  <a:schemeClr val="tx1"/>
                </a:solidFill>
              </a:rPr>
              <a:t>성경은 </a:t>
            </a:r>
            <a:r>
              <a:rPr lang="ko-KR" altLang="en-US" b="1" dirty="0">
                <a:solidFill>
                  <a:srgbClr val="C00000"/>
                </a:solidFill>
              </a:rPr>
              <a:t>무엇을</a:t>
            </a:r>
            <a:r>
              <a:rPr lang="ko-KR" altLang="en-US" b="1" dirty="0">
                <a:solidFill>
                  <a:schemeClr val="tx1"/>
                </a:solidFill>
              </a:rPr>
              <a:t> 말하고 있나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2665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3276600"/>
          </a:xfrm>
        </p:spPr>
        <p:txBody>
          <a:bodyPr>
            <a:noAutofit/>
          </a:bodyPr>
          <a:lstStyle/>
          <a:p>
            <a:r>
              <a:rPr lang="en-US" sz="2700" b="1" dirty="0"/>
              <a:t>“</a:t>
            </a:r>
            <a:r>
              <a:rPr lang="ko-KR" altLang="en-US" sz="2700" b="1" dirty="0"/>
              <a:t>자기 앞에 </a:t>
            </a:r>
            <a:r>
              <a:rPr lang="ko-KR" altLang="en-US" sz="2700" b="1" dirty="0">
                <a:solidFill>
                  <a:srgbClr val="0070C0"/>
                </a:solidFill>
              </a:rPr>
              <a:t>영광스러운 교회</a:t>
            </a:r>
            <a:r>
              <a:rPr lang="ko-KR" altLang="en-US" sz="2700" b="1" dirty="0"/>
              <a:t>로</a:t>
            </a:r>
            <a:r>
              <a:rPr lang="ko-KR" altLang="en-US" sz="2700" b="1" dirty="0">
                <a:solidFill>
                  <a:srgbClr val="0070C0"/>
                </a:solidFill>
              </a:rPr>
              <a:t> </a:t>
            </a:r>
            <a:r>
              <a:rPr lang="ko-KR" altLang="en-US" sz="2700" b="1" dirty="0"/>
              <a:t>세우사 티나 주름잡힌 것이나 이런 것들이 없이 </a:t>
            </a:r>
            <a:r>
              <a:rPr lang="ko-KR" altLang="en-US" sz="2700" b="1" dirty="0">
                <a:solidFill>
                  <a:srgbClr val="C00000"/>
                </a:solidFill>
              </a:rPr>
              <a:t>거룩하고 흠이 없게 </a:t>
            </a:r>
            <a:r>
              <a:rPr lang="ko-KR" altLang="en-US" sz="2700" b="1" dirty="0"/>
              <a:t>하려 하심이니라</a:t>
            </a:r>
            <a:r>
              <a:rPr lang="en-US" sz="2700" b="1" dirty="0"/>
              <a:t>” – </a:t>
            </a:r>
            <a:r>
              <a:rPr lang="ko-KR" altLang="en-US" sz="2700" b="1" dirty="0"/>
              <a:t>엡 </a:t>
            </a:r>
            <a:r>
              <a:rPr lang="en-US" altLang="ko-KR" sz="2700" b="1" dirty="0"/>
              <a:t>5:27</a:t>
            </a:r>
          </a:p>
          <a:p>
            <a:pPr marL="0" indent="0">
              <a:buNone/>
            </a:pPr>
            <a:endParaRPr lang="en-US" altLang="ko-KR" sz="2700" b="1" dirty="0"/>
          </a:p>
          <a:p>
            <a:r>
              <a:rPr lang="ko-KR" altLang="en-US" sz="2700" b="1" dirty="0"/>
              <a:t>구원은 중생으로 끝난 것이 아니라 성화와 영화까지이다</a:t>
            </a:r>
            <a:endParaRPr lang="en-US" altLang="ko-KR" sz="2700" b="1" dirty="0"/>
          </a:p>
          <a:p>
            <a:endParaRPr lang="en-US" sz="2700" b="1" dirty="0"/>
          </a:p>
          <a:p>
            <a:r>
              <a:rPr lang="ko-KR" altLang="en-US" sz="2700" b="1" dirty="0"/>
              <a:t>하나님은 우리를 </a:t>
            </a:r>
            <a:r>
              <a:rPr lang="ko-KR" altLang="en-US" sz="2700" b="1" dirty="0">
                <a:solidFill>
                  <a:srgbClr val="0070C0"/>
                </a:solidFill>
              </a:rPr>
              <a:t>예수님처럼 </a:t>
            </a:r>
            <a:r>
              <a:rPr lang="ko-KR" altLang="en-US" sz="2700" b="1" dirty="0"/>
              <a:t>만들려고 하신다</a:t>
            </a:r>
            <a:endParaRPr lang="en-US" sz="27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4400" b="1" dirty="0">
                <a:solidFill>
                  <a:schemeClr val="tx1"/>
                </a:solidFill>
              </a:rPr>
              <a:t>하나님의 </a:t>
            </a:r>
            <a:r>
              <a:rPr lang="ko-KR" altLang="en-US" sz="4400" b="1" dirty="0">
                <a:solidFill>
                  <a:srgbClr val="C00000"/>
                </a:solidFill>
              </a:rPr>
              <a:t>목적</a:t>
            </a:r>
            <a:endParaRPr lang="en-US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659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839200" cy="4373563"/>
          </a:xfrm>
        </p:spPr>
        <p:txBody>
          <a:bodyPr>
            <a:noAutofit/>
          </a:bodyPr>
          <a:lstStyle/>
          <a:p>
            <a:r>
              <a:rPr lang="en-US" sz="2700" b="1" dirty="0"/>
              <a:t>“</a:t>
            </a:r>
            <a:r>
              <a:rPr lang="ko-KR" altLang="en-US" sz="2700" b="1" dirty="0"/>
              <a:t>하나님께로서 난 자마다 </a:t>
            </a:r>
            <a:r>
              <a:rPr lang="ko-KR" altLang="en-US" sz="2700" b="1" dirty="0">
                <a:solidFill>
                  <a:srgbClr val="C00000"/>
                </a:solidFill>
              </a:rPr>
              <a:t>죄를 짓지 아니하나니 </a:t>
            </a:r>
            <a:r>
              <a:rPr lang="ko-KR" altLang="en-US" sz="2700" b="1" dirty="0"/>
              <a:t>이는 </a:t>
            </a:r>
            <a:r>
              <a:rPr lang="ko-KR" altLang="en-US" sz="2700" b="1" dirty="0">
                <a:solidFill>
                  <a:srgbClr val="C00000"/>
                </a:solidFill>
              </a:rPr>
              <a:t>하나님의 씨</a:t>
            </a:r>
            <a:r>
              <a:rPr lang="en-US" altLang="ko-KR" sz="2700" b="1" dirty="0"/>
              <a:t>(</a:t>
            </a:r>
            <a:r>
              <a:rPr lang="ko-KR" altLang="en-US" sz="2700" b="1" dirty="0">
                <a:solidFill>
                  <a:srgbClr val="0070C0"/>
                </a:solidFill>
              </a:rPr>
              <a:t>말씀</a:t>
            </a:r>
            <a:r>
              <a:rPr lang="en-US" altLang="ko-KR" sz="2700" b="1" dirty="0">
                <a:solidFill>
                  <a:srgbClr val="0070C0"/>
                </a:solidFill>
              </a:rPr>
              <a:t>, </a:t>
            </a:r>
            <a:r>
              <a:rPr lang="ko-KR" altLang="en-US" sz="2700" b="1" dirty="0">
                <a:solidFill>
                  <a:srgbClr val="0070C0"/>
                </a:solidFill>
              </a:rPr>
              <a:t>성령</a:t>
            </a:r>
            <a:r>
              <a:rPr lang="en-US" altLang="ko-KR" sz="2700" b="1" dirty="0"/>
              <a:t>)</a:t>
            </a:r>
            <a:r>
              <a:rPr lang="ko-KR" altLang="en-US" sz="2700" b="1" dirty="0"/>
              <a:t>가 그의 속에 거함이요</a:t>
            </a:r>
            <a:r>
              <a:rPr lang="en-US" sz="2700" b="1" dirty="0"/>
              <a:t>, </a:t>
            </a:r>
            <a:r>
              <a:rPr lang="ko-KR" altLang="en-US" sz="2700" b="1" dirty="0"/>
              <a:t>저도 </a:t>
            </a:r>
            <a:r>
              <a:rPr lang="ko-KR" altLang="en-US" sz="2700" b="1" dirty="0">
                <a:solidFill>
                  <a:srgbClr val="0070C0"/>
                </a:solidFill>
              </a:rPr>
              <a:t>범죄치 못하는 </a:t>
            </a:r>
            <a:r>
              <a:rPr lang="ko-KR" altLang="en-US" sz="2700" b="1" dirty="0"/>
              <a:t>것은 하나님께로서 났음이라</a:t>
            </a:r>
            <a:r>
              <a:rPr lang="en-US" sz="2700" b="1" dirty="0"/>
              <a:t>” – </a:t>
            </a:r>
            <a:r>
              <a:rPr lang="ko-KR" altLang="en-US" sz="2700" b="1" dirty="0"/>
              <a:t>요일 </a:t>
            </a:r>
            <a:r>
              <a:rPr lang="en-US" altLang="ko-KR" sz="2700" b="1" dirty="0"/>
              <a:t>3:9</a:t>
            </a:r>
          </a:p>
          <a:p>
            <a:endParaRPr lang="en-US" sz="2700" b="1" dirty="0"/>
          </a:p>
          <a:p>
            <a:r>
              <a:rPr lang="en-US" sz="2700" b="1" dirty="0"/>
              <a:t>“ </a:t>
            </a:r>
            <a:r>
              <a:rPr lang="ko-KR" altLang="en-US" sz="2700" b="1" dirty="0"/>
              <a:t>찬송하리로다 하나님 곧 우리 주 예수 그리스도의 아버지께서 그리스도 안에서 </a:t>
            </a:r>
            <a:r>
              <a:rPr lang="ko-KR" altLang="en-US" sz="2700" b="1" dirty="0">
                <a:solidFill>
                  <a:srgbClr val="C00000"/>
                </a:solidFill>
              </a:rPr>
              <a:t>하늘에 속한 모든 </a:t>
            </a:r>
            <a:br>
              <a:rPr lang="en-US" altLang="ko-KR" sz="2700" b="1" dirty="0">
                <a:solidFill>
                  <a:srgbClr val="C00000"/>
                </a:solidFill>
              </a:rPr>
            </a:br>
            <a:r>
              <a:rPr lang="ko-KR" altLang="en-US" sz="2700" b="1" dirty="0">
                <a:solidFill>
                  <a:srgbClr val="C00000"/>
                </a:solidFill>
              </a:rPr>
              <a:t>신령한 복</a:t>
            </a:r>
            <a:r>
              <a:rPr lang="ko-KR" altLang="en-US" sz="2700" b="1" dirty="0"/>
              <a:t>으로 우리에게 복 주시되</a:t>
            </a:r>
            <a:r>
              <a:rPr lang="en-US" sz="2700" b="1" dirty="0"/>
              <a:t>” – </a:t>
            </a:r>
            <a:r>
              <a:rPr lang="ko-KR" altLang="en-US" sz="2700" b="1" dirty="0"/>
              <a:t>엡 </a:t>
            </a:r>
            <a:r>
              <a:rPr lang="en-US" altLang="ko-KR" sz="2700" b="1" dirty="0"/>
              <a:t>1:3</a:t>
            </a:r>
          </a:p>
          <a:p>
            <a:endParaRPr lang="en-US" sz="2700" b="1" dirty="0"/>
          </a:p>
          <a:p>
            <a:r>
              <a:rPr lang="en-US" sz="2700" b="1" dirty="0"/>
              <a:t>“</a:t>
            </a:r>
            <a:r>
              <a:rPr lang="ko-KR" altLang="en-US" sz="2700" b="1" dirty="0"/>
              <a:t>그의 신기한 능력으로 </a:t>
            </a:r>
            <a:r>
              <a:rPr lang="ko-KR" altLang="en-US" sz="2700" b="1" dirty="0">
                <a:solidFill>
                  <a:srgbClr val="0070C0"/>
                </a:solidFill>
              </a:rPr>
              <a:t>생명과 경건에 속한 모든 것</a:t>
            </a:r>
            <a:r>
              <a:rPr lang="ko-KR" altLang="en-US" sz="2700" b="1" dirty="0"/>
              <a:t>을 우리에게 주셨으니 </a:t>
            </a:r>
            <a:r>
              <a:rPr lang="en-US" altLang="ko-KR" sz="2700" b="1" dirty="0"/>
              <a:t>(</a:t>
            </a:r>
            <a:r>
              <a:rPr lang="ko-KR" altLang="en-US" sz="2700" b="1" dirty="0"/>
              <a:t>생략</a:t>
            </a:r>
            <a:r>
              <a:rPr lang="en-US" altLang="ko-KR" sz="2700" b="1" dirty="0"/>
              <a:t>)</a:t>
            </a:r>
            <a:r>
              <a:rPr lang="en-US" sz="2700" b="1" dirty="0"/>
              <a:t>” – </a:t>
            </a:r>
            <a:r>
              <a:rPr lang="ko-KR" altLang="en-US" sz="2700" b="1" dirty="0"/>
              <a:t>벧후 </a:t>
            </a:r>
            <a:r>
              <a:rPr lang="en-US" altLang="ko-KR" sz="2700" b="1" dirty="0"/>
              <a:t>1:3</a:t>
            </a:r>
            <a:endParaRPr lang="en-US" sz="27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04800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새사람</a:t>
            </a:r>
            <a:r>
              <a:rPr lang="ko-KR" altLang="en-US" b="1" dirty="0">
                <a:solidFill>
                  <a:schemeClr val="tx1"/>
                </a:solidFill>
              </a:rPr>
              <a:t>은 이미 </a:t>
            </a:r>
            <a:r>
              <a:rPr lang="ko-KR" altLang="en-US" b="1" dirty="0">
                <a:solidFill>
                  <a:srgbClr val="0070C0"/>
                </a:solidFill>
              </a:rPr>
              <a:t>완전한</a:t>
            </a:r>
            <a:r>
              <a:rPr lang="ko-KR" altLang="en-US" b="1" dirty="0">
                <a:solidFill>
                  <a:schemeClr val="tx1"/>
                </a:solidFill>
              </a:rPr>
              <a:t> 존재이다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1879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150" y="1905000"/>
            <a:ext cx="8229600" cy="4525963"/>
          </a:xfrm>
        </p:spPr>
        <p:txBody>
          <a:bodyPr/>
          <a:lstStyle/>
          <a:p>
            <a:r>
              <a:rPr lang="ko-KR" altLang="en-US" b="1" dirty="0">
                <a:solidFill>
                  <a:srgbClr val="C00000"/>
                </a:solidFill>
              </a:rPr>
              <a:t>구원</a:t>
            </a:r>
            <a:r>
              <a:rPr lang="ko-KR" altLang="en-US" b="1" dirty="0"/>
              <a:t>은</a:t>
            </a:r>
            <a:r>
              <a:rPr lang="en-US" altLang="ko-KR" b="1" dirty="0"/>
              <a:t> </a:t>
            </a:r>
            <a:r>
              <a:rPr lang="ko-KR" altLang="en-US" b="1" dirty="0"/>
              <a:t>완전한 존재로 거듭나 완전함을 향해 나가는 것이다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>
                <a:solidFill>
                  <a:srgbClr val="0070C0"/>
                </a:solidFill>
              </a:rPr>
              <a:t>거듭남</a:t>
            </a:r>
            <a:r>
              <a:rPr lang="ko-KR" altLang="en-US" b="1" dirty="0"/>
              <a:t>은 구원의 </a:t>
            </a:r>
            <a:r>
              <a:rPr lang="ko-KR" altLang="en-US" b="1" dirty="0">
                <a:solidFill>
                  <a:srgbClr val="C00000"/>
                </a:solidFill>
              </a:rPr>
              <a:t>시작</a:t>
            </a:r>
            <a:r>
              <a:rPr lang="ko-KR" altLang="en-US" b="1" dirty="0"/>
              <a:t>이고 하나님의 형상을 이루는 것은 구원의 </a:t>
            </a:r>
            <a:r>
              <a:rPr lang="ko-KR" altLang="en-US" b="1" dirty="0">
                <a:solidFill>
                  <a:srgbClr val="C00000"/>
                </a:solidFill>
              </a:rPr>
              <a:t>완성</a:t>
            </a:r>
            <a:r>
              <a:rPr lang="ko-KR" altLang="en-US" b="1" dirty="0"/>
              <a:t>이다</a:t>
            </a:r>
            <a:endParaRPr lang="en-US" altLang="ko-KR" b="1" dirty="0"/>
          </a:p>
          <a:p>
            <a:endParaRPr lang="en-US" b="1" dirty="0"/>
          </a:p>
          <a:p>
            <a:r>
              <a:rPr lang="ko-KR" altLang="en-US" b="1" dirty="0">
                <a:solidFill>
                  <a:srgbClr val="C00000"/>
                </a:solidFill>
              </a:rPr>
              <a:t>중생</a:t>
            </a:r>
            <a:r>
              <a:rPr lang="ko-KR" altLang="en-US" b="1" dirty="0"/>
              <a:t>과 </a:t>
            </a:r>
            <a:r>
              <a:rPr lang="ko-KR" altLang="en-US" b="1" dirty="0">
                <a:solidFill>
                  <a:srgbClr val="0070C0"/>
                </a:solidFill>
              </a:rPr>
              <a:t>성화</a:t>
            </a:r>
            <a:r>
              <a:rPr lang="ko-KR" altLang="en-US" b="1" dirty="0"/>
              <a:t>는 동전의 양면처럼 한 짝이다</a:t>
            </a:r>
            <a:endParaRPr lang="en-US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9526" y="304800"/>
            <a:ext cx="9153525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구원 </a:t>
            </a:r>
            <a:r>
              <a:rPr lang="en-US" altLang="ko-KR" b="1" dirty="0">
                <a:solidFill>
                  <a:schemeClr val="tx1"/>
                </a:solidFill>
              </a:rPr>
              <a:t>=</a:t>
            </a:r>
            <a:r>
              <a:rPr lang="en-US" altLang="ko-KR" b="1" dirty="0">
                <a:solidFill>
                  <a:srgbClr val="C00000"/>
                </a:solidFill>
              </a:rPr>
              <a:t> </a:t>
            </a:r>
            <a:r>
              <a:rPr lang="ko-KR" altLang="en-US" b="1" dirty="0">
                <a:solidFill>
                  <a:srgbClr val="C00000"/>
                </a:solidFill>
              </a:rPr>
              <a:t>이미</a:t>
            </a:r>
            <a:r>
              <a:rPr lang="en-US" altLang="ko-KR" b="1" dirty="0">
                <a:solidFill>
                  <a:srgbClr val="C00000"/>
                </a:solidFill>
              </a:rPr>
              <a:t>, </a:t>
            </a:r>
            <a:r>
              <a:rPr lang="ko-KR" altLang="en-US" b="1" dirty="0">
                <a:solidFill>
                  <a:schemeClr val="tx1"/>
                </a:solidFill>
              </a:rPr>
              <a:t>그러나</a:t>
            </a:r>
            <a:r>
              <a:rPr lang="ko-KR" altLang="en-US" b="1" dirty="0">
                <a:solidFill>
                  <a:srgbClr val="C00000"/>
                </a:solidFill>
              </a:rPr>
              <a:t> </a:t>
            </a:r>
            <a:r>
              <a:rPr lang="ko-KR" altLang="en-US" b="1" dirty="0">
                <a:solidFill>
                  <a:srgbClr val="0070C0"/>
                </a:solidFill>
              </a:rPr>
              <a:t>아직</a:t>
            </a:r>
            <a:endParaRPr lang="en-US" sz="4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3524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  <a:p>
            <a:endParaRPr lang="en-US" altLang="ko-KR" b="1" dirty="0"/>
          </a:p>
        </p:txBody>
      </p:sp>
      <p:sp>
        <p:nvSpPr>
          <p:cNvPr id="4" name="Rectangular Callout 3"/>
          <p:cNvSpPr/>
          <p:nvPr/>
        </p:nvSpPr>
        <p:spPr>
          <a:xfrm>
            <a:off x="857250" y="1981200"/>
            <a:ext cx="2514600" cy="609600"/>
          </a:xfrm>
          <a:prstGeom prst="wedgeRectCallout">
            <a:avLst>
              <a:gd name="adj1" fmla="val 112500"/>
              <a:gd name="adj2" fmla="val 107813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sz="2000" b="1" dirty="0">
                <a:solidFill>
                  <a:srgbClr val="0070C0"/>
                </a:solidFill>
              </a:rPr>
              <a:t>나는 의인입니다</a:t>
            </a:r>
            <a:endParaRPr lang="en-US" sz="2000" b="1" dirty="0">
              <a:solidFill>
                <a:srgbClr val="0070C0"/>
              </a:solidFill>
            </a:endParaRPr>
          </a:p>
        </p:txBody>
      </p:sp>
      <p:sp>
        <p:nvSpPr>
          <p:cNvPr id="5" name="Rectangular Callout 4"/>
          <p:cNvSpPr/>
          <p:nvPr/>
        </p:nvSpPr>
        <p:spPr>
          <a:xfrm>
            <a:off x="828675" y="2819400"/>
            <a:ext cx="2514600" cy="609600"/>
          </a:xfrm>
          <a:prstGeom prst="wedgeRectCallout">
            <a:avLst>
              <a:gd name="adj1" fmla="val 120075"/>
              <a:gd name="adj2" fmla="val 40625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C00000"/>
                </a:solidFill>
              </a:rPr>
              <a:t>나는 성령을 모신 거룩한 성전입니다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6" name="Rectangular Callout 5"/>
          <p:cNvSpPr/>
          <p:nvPr/>
        </p:nvSpPr>
        <p:spPr>
          <a:xfrm>
            <a:off x="857250" y="3686175"/>
            <a:ext cx="2514600" cy="609600"/>
          </a:xfrm>
          <a:prstGeom prst="wedgeRectCallout">
            <a:avLst>
              <a:gd name="adj1" fmla="val 119316"/>
              <a:gd name="adj2" fmla="val -10938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FFC000"/>
                </a:solidFill>
              </a:rPr>
              <a:t>나는 왕같은 제사장입니다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7" name="Rectangular Callout 6"/>
          <p:cNvSpPr/>
          <p:nvPr/>
        </p:nvSpPr>
        <p:spPr>
          <a:xfrm>
            <a:off x="857250" y="4724400"/>
            <a:ext cx="2743200" cy="1066800"/>
          </a:xfrm>
          <a:prstGeom prst="wedgeRectCallout">
            <a:avLst>
              <a:gd name="adj1" fmla="val 106597"/>
              <a:gd name="adj2" fmla="val -80357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B050"/>
                </a:solidFill>
              </a:rPr>
              <a:t>나는 예수님과 함께 하나님의 공동 상속자가 되었습니다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9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어떻게 </a:t>
            </a:r>
            <a:r>
              <a:rPr lang="ko-KR" altLang="en-US" b="1" dirty="0">
                <a:solidFill>
                  <a:srgbClr val="C00000"/>
                </a:solidFill>
              </a:rPr>
              <a:t>생각</a:t>
            </a:r>
            <a:r>
              <a:rPr lang="ko-KR" altLang="en-US" b="1" dirty="0">
                <a:solidFill>
                  <a:schemeClr val="tx1"/>
                </a:solidFill>
              </a:rPr>
              <a:t>을 바꿀수 있을까</a:t>
            </a:r>
            <a:r>
              <a:rPr lang="en-US" altLang="ko-KR" b="1" dirty="0">
                <a:solidFill>
                  <a:schemeClr val="tx1"/>
                </a:solidFill>
              </a:rPr>
              <a:t>?</a:t>
            </a:r>
            <a:endParaRPr lang="en-US" sz="4400" b="1" dirty="0">
              <a:solidFill>
                <a:schemeClr val="tx1"/>
              </a:solidFill>
            </a:endParaRPr>
          </a:p>
        </p:txBody>
      </p:sp>
      <p:pic>
        <p:nvPicPr>
          <p:cNvPr id="2" name="Picture 2" descr="C:\Users\Owner\Desktop\사람 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581275"/>
            <a:ext cx="1800225" cy="2543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8869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8686800" cy="4876800"/>
          </a:xfrm>
        </p:spPr>
        <p:txBody>
          <a:bodyPr>
            <a:normAutofit/>
          </a:bodyPr>
          <a:lstStyle/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그는 근본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하나님의 본체</a:t>
            </a:r>
            <a:r>
              <a:rPr lang="ko-KR" altLang="en-US" sz="2800" b="1" dirty="0">
                <a:latin typeface="+mj-ea"/>
                <a:ea typeface="+mj-ea"/>
              </a:rPr>
              <a:t>시나 </a:t>
            </a:r>
            <a:r>
              <a:rPr lang="en-US" altLang="ko-KR" sz="2800" b="1" dirty="0">
                <a:latin typeface="+mj-ea"/>
                <a:ea typeface="+mj-ea"/>
              </a:rPr>
              <a:t>(</a:t>
            </a:r>
            <a:r>
              <a:rPr lang="ko-KR" altLang="en-US" sz="2800" b="1" dirty="0">
                <a:latin typeface="+mj-ea"/>
                <a:ea typeface="+mj-ea"/>
              </a:rPr>
              <a:t>생략</a:t>
            </a:r>
            <a:r>
              <a:rPr lang="en-US" altLang="ko-KR" sz="2800" b="1" dirty="0">
                <a:latin typeface="+mj-ea"/>
                <a:ea typeface="+mj-ea"/>
              </a:rPr>
              <a:t>)” – </a:t>
            </a:r>
            <a:r>
              <a:rPr lang="ko-KR" altLang="en-US" sz="2800" b="1" dirty="0">
                <a:latin typeface="+mj-ea"/>
                <a:ea typeface="+mj-ea"/>
              </a:rPr>
              <a:t>빌 </a:t>
            </a:r>
            <a:r>
              <a:rPr lang="en-US" altLang="ko-KR" sz="2800" b="1" dirty="0">
                <a:latin typeface="+mj-ea"/>
                <a:ea typeface="+mj-ea"/>
              </a:rPr>
              <a:t>2:6</a:t>
            </a:r>
          </a:p>
          <a:p>
            <a:endParaRPr lang="en-US" altLang="ko-KR" sz="2800" b="1" dirty="0">
              <a:latin typeface="+mj-ea"/>
              <a:ea typeface="+mj-ea"/>
            </a:endParaRPr>
          </a:p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그는 보이지 아니하시는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하나님의 형상</a:t>
            </a:r>
            <a:r>
              <a:rPr lang="ko-KR" altLang="en-US" sz="2800" b="1" dirty="0">
                <a:latin typeface="+mj-ea"/>
                <a:ea typeface="+mj-ea"/>
              </a:rPr>
              <a:t>이요 </a:t>
            </a:r>
            <a:r>
              <a:rPr lang="en-US" altLang="ko-KR" sz="2800" b="1" dirty="0">
                <a:latin typeface="+mj-ea"/>
                <a:ea typeface="+mj-ea"/>
              </a:rPr>
              <a:t>(</a:t>
            </a:r>
            <a:r>
              <a:rPr lang="ko-KR" altLang="en-US" sz="2800" b="1" dirty="0">
                <a:latin typeface="+mj-ea"/>
                <a:ea typeface="+mj-ea"/>
              </a:rPr>
              <a:t>생략</a:t>
            </a:r>
            <a:r>
              <a:rPr lang="en-US" altLang="ko-KR" sz="2800" b="1" dirty="0">
                <a:latin typeface="+mj-ea"/>
                <a:ea typeface="+mj-ea"/>
              </a:rPr>
              <a:t>)” – </a:t>
            </a:r>
            <a:r>
              <a:rPr lang="ko-KR" altLang="en-US" sz="2800" b="1" dirty="0">
                <a:latin typeface="+mj-ea"/>
                <a:ea typeface="+mj-ea"/>
              </a:rPr>
              <a:t>골 </a:t>
            </a:r>
            <a:r>
              <a:rPr lang="en-US" altLang="ko-KR" sz="2800" b="1" dirty="0">
                <a:latin typeface="+mj-ea"/>
                <a:ea typeface="+mj-ea"/>
              </a:rPr>
              <a:t>1:15</a:t>
            </a:r>
          </a:p>
          <a:p>
            <a:endParaRPr lang="en-US" altLang="ko-KR" sz="2800" b="1" dirty="0">
              <a:latin typeface="+mj-ea"/>
              <a:ea typeface="+mj-ea"/>
            </a:endParaRPr>
          </a:p>
          <a:p>
            <a:r>
              <a:rPr lang="en-US" sz="2800" b="1" dirty="0">
                <a:latin typeface="+mj-ea"/>
                <a:ea typeface="+mj-ea"/>
              </a:rPr>
              <a:t>“</a:t>
            </a:r>
            <a:r>
              <a:rPr lang="ko-KR" altLang="en-US" sz="2800" b="1" dirty="0">
                <a:latin typeface="+mj-ea"/>
                <a:ea typeface="+mj-ea"/>
              </a:rPr>
              <a:t>그안에는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신성</a:t>
            </a:r>
            <a:r>
              <a:rPr lang="ko-KR" altLang="en-US" sz="2800" b="1" dirty="0">
                <a:latin typeface="+mj-ea"/>
                <a:ea typeface="+mj-ea"/>
              </a:rPr>
              <a:t>의 모든 </a:t>
            </a:r>
            <a:r>
              <a:rPr lang="ko-KR" altLang="en-US" sz="2800" b="1" dirty="0">
                <a:solidFill>
                  <a:srgbClr val="0070C0"/>
                </a:solidFill>
                <a:latin typeface="+mj-ea"/>
                <a:ea typeface="+mj-ea"/>
              </a:rPr>
              <a:t>충만</a:t>
            </a:r>
            <a:r>
              <a:rPr lang="ko-KR" altLang="en-US" sz="2800" b="1" dirty="0">
                <a:latin typeface="+mj-ea"/>
                <a:ea typeface="+mj-ea"/>
              </a:rPr>
              <a:t>이 육체로 거하시고 너희도 그 안에서 충만하여졌으니 그는 모든 정사와 권세의 </a:t>
            </a:r>
            <a:r>
              <a:rPr lang="ko-KR" altLang="en-US" sz="2800" b="1" dirty="0">
                <a:solidFill>
                  <a:srgbClr val="C00000"/>
                </a:solidFill>
                <a:latin typeface="+mj-ea"/>
                <a:ea typeface="+mj-ea"/>
              </a:rPr>
              <a:t>머리</a:t>
            </a:r>
            <a:r>
              <a:rPr lang="ko-KR" altLang="en-US" sz="2800" b="1" dirty="0">
                <a:latin typeface="+mj-ea"/>
                <a:ea typeface="+mj-ea"/>
              </a:rPr>
              <a:t>시라</a:t>
            </a:r>
            <a:r>
              <a:rPr lang="en-US" sz="2800" b="1" dirty="0">
                <a:latin typeface="+mj-ea"/>
                <a:ea typeface="+mj-ea"/>
              </a:rPr>
              <a:t>” – </a:t>
            </a:r>
            <a:r>
              <a:rPr lang="ko-KR" altLang="en-US" sz="2800" b="1" dirty="0">
                <a:latin typeface="+mj-ea"/>
                <a:ea typeface="+mj-ea"/>
              </a:rPr>
              <a:t>골 </a:t>
            </a:r>
            <a:r>
              <a:rPr lang="en-US" altLang="ko-KR" sz="2800" b="1" dirty="0">
                <a:latin typeface="+mj-ea"/>
                <a:ea typeface="+mj-ea"/>
              </a:rPr>
              <a:t>2:9-10</a:t>
            </a:r>
          </a:p>
          <a:p>
            <a:endParaRPr lang="en-US" altLang="ko-KR" sz="2700" b="1" dirty="0"/>
          </a:p>
          <a:p>
            <a:endParaRPr lang="en-US" sz="2700" b="1" dirty="0"/>
          </a:p>
          <a:p>
            <a:endParaRPr lang="en-US" sz="2700" b="1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chemeClr val="tx1"/>
                </a:solidFill>
              </a:rPr>
              <a:t>예수를 </a:t>
            </a:r>
            <a:r>
              <a:rPr lang="ko-KR" altLang="en-US" b="1" dirty="0">
                <a:solidFill>
                  <a:srgbClr val="C00000"/>
                </a:solidFill>
              </a:rPr>
              <a:t>바라봄</a:t>
            </a:r>
            <a:r>
              <a:rPr lang="ko-KR" altLang="en-US" b="1" dirty="0">
                <a:solidFill>
                  <a:schemeClr val="tx1"/>
                </a:solidFill>
              </a:rPr>
              <a:t>으로 완전해진다</a:t>
            </a:r>
            <a:endParaRPr lang="en-US" sz="44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994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495800"/>
          </a:xfrm>
        </p:spPr>
        <p:txBody>
          <a:bodyPr>
            <a:normAutofit/>
          </a:bodyPr>
          <a:lstStyle/>
          <a:p>
            <a:r>
              <a:rPr lang="en-US" sz="3000" b="1" dirty="0"/>
              <a:t>“</a:t>
            </a:r>
            <a:r>
              <a:rPr lang="ko-KR" altLang="en-US" sz="3000" b="1" dirty="0"/>
              <a:t>우리가 다 수건을 벗은 얼굴로 거울을 보는 것같이 주의 영광을 보매 저와 같은 형상으로 화하여 </a:t>
            </a:r>
            <a:r>
              <a:rPr lang="ko-KR" altLang="en-US" sz="3000" b="1" dirty="0">
                <a:solidFill>
                  <a:srgbClr val="0070C0"/>
                </a:solidFill>
              </a:rPr>
              <a:t>영광으로 영광에 </a:t>
            </a:r>
            <a:r>
              <a:rPr lang="ko-KR" altLang="en-US" sz="3000" b="1" dirty="0"/>
              <a:t>이르니 곧 </a:t>
            </a:r>
            <a:br>
              <a:rPr lang="en-US" altLang="ko-KR" sz="3000" b="1" dirty="0"/>
            </a:br>
            <a:r>
              <a:rPr lang="ko-KR" altLang="en-US" sz="3000" b="1" dirty="0">
                <a:solidFill>
                  <a:srgbClr val="C00000"/>
                </a:solidFill>
              </a:rPr>
              <a:t>주의 영</a:t>
            </a:r>
            <a:r>
              <a:rPr lang="en-US" altLang="ko-KR" sz="3000" b="1" dirty="0">
                <a:solidFill>
                  <a:srgbClr val="C00000"/>
                </a:solidFill>
              </a:rPr>
              <a:t>(</a:t>
            </a:r>
            <a:r>
              <a:rPr lang="ko-KR" altLang="en-US" sz="3000" b="1" dirty="0">
                <a:solidFill>
                  <a:srgbClr val="C00000"/>
                </a:solidFill>
              </a:rPr>
              <a:t>성령</a:t>
            </a:r>
            <a:r>
              <a:rPr lang="en-US" altLang="ko-KR" sz="3000" b="1" dirty="0">
                <a:solidFill>
                  <a:srgbClr val="C00000"/>
                </a:solidFill>
              </a:rPr>
              <a:t>)</a:t>
            </a:r>
            <a:r>
              <a:rPr lang="ko-KR" altLang="en-US" sz="3000" b="1" dirty="0" err="1">
                <a:solidFill>
                  <a:srgbClr val="C00000"/>
                </a:solidFill>
              </a:rPr>
              <a:t>으로</a:t>
            </a:r>
            <a:r>
              <a:rPr lang="ko-KR" altLang="en-US" sz="3000" b="1" dirty="0">
                <a:solidFill>
                  <a:srgbClr val="C00000"/>
                </a:solidFill>
              </a:rPr>
              <a:t> </a:t>
            </a:r>
            <a:r>
              <a:rPr lang="ko-KR" altLang="en-US" sz="3000" b="1" dirty="0" err="1">
                <a:solidFill>
                  <a:srgbClr val="C00000"/>
                </a:solidFill>
              </a:rPr>
              <a:t>말미암음이니라</a:t>
            </a:r>
            <a:r>
              <a:rPr lang="en-US" sz="3000" b="1" dirty="0"/>
              <a:t>” </a:t>
            </a:r>
          </a:p>
          <a:p>
            <a:pPr marL="0" indent="0">
              <a:buNone/>
            </a:pPr>
            <a:r>
              <a:rPr lang="en-US" sz="3000" b="1" dirty="0"/>
              <a:t>     – </a:t>
            </a:r>
            <a:r>
              <a:rPr lang="ko-KR" altLang="en-US" sz="3000" b="1" dirty="0" err="1"/>
              <a:t>고후</a:t>
            </a:r>
            <a:r>
              <a:rPr lang="ko-KR" altLang="en-US" sz="3000" b="1" dirty="0"/>
              <a:t> </a:t>
            </a:r>
            <a:r>
              <a:rPr lang="en-US" altLang="ko-KR" sz="3000" b="1" dirty="0"/>
              <a:t>3:18</a:t>
            </a:r>
          </a:p>
          <a:p>
            <a:pPr marL="0" indent="0">
              <a:buNone/>
            </a:pPr>
            <a:endParaRPr lang="en-US" altLang="ko-KR" sz="3000" b="1" dirty="0"/>
          </a:p>
          <a:p>
            <a:r>
              <a:rPr lang="ko-KR" altLang="en-US" sz="3000" b="1" dirty="0">
                <a:solidFill>
                  <a:srgbClr val="C00000"/>
                </a:solidFill>
              </a:rPr>
              <a:t>성령</a:t>
            </a:r>
            <a:r>
              <a:rPr lang="ko-KR" altLang="en-US" sz="3000" b="1" dirty="0"/>
              <a:t>은 </a:t>
            </a:r>
            <a:r>
              <a:rPr lang="ko-KR" altLang="en-US" sz="3000" b="1" dirty="0">
                <a:solidFill>
                  <a:srgbClr val="0070C0"/>
                </a:solidFill>
              </a:rPr>
              <a:t>예수님을 증거하심</a:t>
            </a:r>
            <a:r>
              <a:rPr lang="ko-KR" altLang="en-US" sz="3000" b="1" dirty="0"/>
              <a:t>으로 우리가 예수님의 형상을 닮도록 도우신다</a:t>
            </a:r>
            <a:endParaRPr lang="en-US" sz="3000" b="1" dirty="0"/>
          </a:p>
          <a:p>
            <a:endParaRPr lang="en-US" sz="3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676D29A-CC2B-0742-BB0E-1B2A04918A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524" y="304800"/>
            <a:ext cx="9134475" cy="1143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b="1" dirty="0">
                <a:solidFill>
                  <a:srgbClr val="0070C0"/>
                </a:solidFill>
              </a:rPr>
              <a:t>중생</a:t>
            </a:r>
            <a:r>
              <a:rPr lang="ko-KR" altLang="en-US" b="1" dirty="0">
                <a:solidFill>
                  <a:schemeClr val="tx1"/>
                </a:solidFill>
              </a:rPr>
              <a:t>에서</a:t>
            </a:r>
            <a:r>
              <a:rPr lang="ko-KR" altLang="en-US" b="1" dirty="0">
                <a:solidFill>
                  <a:srgbClr val="0070C0"/>
                </a:solidFill>
              </a:rPr>
              <a:t> </a:t>
            </a:r>
            <a:r>
              <a:rPr lang="ko-KR" altLang="en-US" b="1" dirty="0">
                <a:solidFill>
                  <a:srgbClr val="C00000"/>
                </a:solidFill>
              </a:rPr>
              <a:t>영화</a:t>
            </a:r>
            <a:r>
              <a:rPr lang="ko-KR" altLang="en-US" b="1" dirty="0">
                <a:solidFill>
                  <a:schemeClr val="tx1"/>
                </a:solidFill>
              </a:rPr>
              <a:t>로</a:t>
            </a:r>
            <a:endParaRPr lang="en-US" sz="4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6855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897</TotalTime>
  <Words>332</Words>
  <Application>Microsoft Macintosh PowerPoint</Application>
  <PresentationFormat>On-screen Show (4:3)</PresentationFormat>
  <Paragraphs>54</Paragraphs>
  <Slides>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맑은 고딕</vt:lpstr>
      <vt:lpstr>Arial</vt:lpstr>
      <vt:lpstr>Calibri</vt:lpstr>
      <vt:lpstr>Office Theme</vt:lpstr>
      <vt:lpstr>KAINOS HEALING MINISTRY</vt:lpstr>
      <vt:lpstr>완전해지는 것이 가능할까?</vt:lpstr>
      <vt:lpstr>PowerPoint Presentation</vt:lpstr>
      <vt:lpstr>하나님의 목적</vt:lpstr>
      <vt:lpstr>새사람은 이미 완전한 존재이다</vt:lpstr>
      <vt:lpstr>구원 = 이미, 그러나 아직</vt:lpstr>
      <vt:lpstr>어떻게 생각을 바꿀수 있을까?</vt:lpstr>
      <vt:lpstr>예수를 바라봄으로 완전해진다</vt:lpstr>
      <vt:lpstr>중생에서 영화로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KAINOS HEALING MINISTRY</dc:title>
  <dc:creator>Owner</dc:creator>
  <cp:lastModifiedBy>sarah choi</cp:lastModifiedBy>
  <cp:revision>39</cp:revision>
  <dcterms:created xsi:type="dcterms:W3CDTF">2021-11-16T19:54:18Z</dcterms:created>
  <dcterms:modified xsi:type="dcterms:W3CDTF">2021-12-14T23:48:28Z</dcterms:modified>
</cp:coreProperties>
</file>