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70" r:id="rId3"/>
    <p:sldId id="260" r:id="rId4"/>
    <p:sldId id="271" r:id="rId5"/>
    <p:sldId id="261" r:id="rId6"/>
    <p:sldId id="262" r:id="rId7"/>
    <p:sldId id="263" r:id="rId8"/>
    <p:sldId id="265" r:id="rId9"/>
    <p:sldId id="264" r:id="rId10"/>
    <p:sldId id="266" r:id="rId11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>
      <p:cViewPr varScale="1">
        <p:scale>
          <a:sx n="124" d="100"/>
          <a:sy n="124" d="100"/>
        </p:scale>
        <p:origin x="616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0589F-3F72-41C5-81F9-6DAB58F3B55C}" type="datetimeFigureOut">
              <a:rPr lang="en-US" smtClean="0"/>
              <a:t>8/10/21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21188"/>
            <a:ext cx="5564188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D6234-B58A-4D93-BC8C-D43300C90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82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DD6234-B58A-4D93-BC8C-D43300C90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17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235F-72BB-48DB-B373-87E942F0FC68}" type="datetimeFigureOut">
              <a:rPr lang="en-US" smtClean="0"/>
              <a:t>8/10/21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4EEBF-1511-49BF-A06B-81C3EE2643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956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235F-72BB-48DB-B373-87E942F0FC68}" type="datetimeFigureOut">
              <a:rPr lang="en-US" smtClean="0"/>
              <a:t>8/10/21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4EEBF-1511-49BF-A06B-81C3EE2643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34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235F-72BB-48DB-B373-87E942F0FC68}" type="datetimeFigureOut">
              <a:rPr lang="en-US" smtClean="0"/>
              <a:t>8/10/21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4EEBF-1511-49BF-A06B-81C3EE2643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826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235F-72BB-48DB-B373-87E942F0FC68}" type="datetimeFigureOut">
              <a:rPr lang="en-US" smtClean="0"/>
              <a:t>8/10/21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4EEBF-1511-49BF-A06B-81C3EE2643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903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235F-72BB-48DB-B373-87E942F0FC68}" type="datetimeFigureOut">
              <a:rPr lang="en-US" smtClean="0"/>
              <a:t>8/10/21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4EEBF-1511-49BF-A06B-81C3EE2643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707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235F-72BB-48DB-B373-87E942F0FC68}" type="datetimeFigureOut">
              <a:rPr lang="en-US" smtClean="0"/>
              <a:t>8/10/21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4EEBF-1511-49BF-A06B-81C3EE2643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395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235F-72BB-48DB-B373-87E942F0FC68}" type="datetimeFigureOut">
              <a:rPr lang="en-US" smtClean="0"/>
              <a:t>8/10/21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4EEBF-1511-49BF-A06B-81C3EE2643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332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235F-72BB-48DB-B373-87E942F0FC68}" type="datetimeFigureOut">
              <a:rPr lang="en-US" smtClean="0"/>
              <a:t>8/10/21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4EEBF-1511-49BF-A06B-81C3EE2643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15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235F-72BB-48DB-B373-87E942F0FC68}" type="datetimeFigureOut">
              <a:rPr lang="en-US" smtClean="0"/>
              <a:t>8/10/21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4EEBF-1511-49BF-A06B-81C3EE2643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895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235F-72BB-48DB-B373-87E942F0FC68}" type="datetimeFigureOut">
              <a:rPr lang="en-US" smtClean="0"/>
              <a:t>8/10/21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4EEBF-1511-49BF-A06B-81C3EE2643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108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3235F-72BB-48DB-B373-87E942F0FC68}" type="datetimeFigureOut">
              <a:rPr lang="en-US" smtClean="0"/>
              <a:t>8/10/21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4EEBF-1511-49BF-A06B-81C3EE2643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241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3235F-72BB-48DB-B373-87E942F0FC68}" type="datetimeFigureOut">
              <a:rPr lang="en-US" smtClean="0"/>
              <a:t>8/10/21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4EEBF-1511-49BF-A06B-81C3EE2643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842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>
                <a:solidFill>
                  <a:srgbClr val="000000"/>
                </a:solidFill>
                <a:latin typeface="+mj-ea"/>
                <a:cs typeface="Adobe 고딕 Std B"/>
              </a:rPr>
              <a:t>14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 하나님을 알자 </a:t>
            </a: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312" y="5815287"/>
            <a:ext cx="512538" cy="63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451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610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sz="2400" b="1" dirty="0"/>
              <a:t>“</a:t>
            </a:r>
            <a:r>
              <a:rPr lang="ko-KR" altLang="en-US" sz="2400" b="1" dirty="0"/>
              <a:t>이 두 계명이 모든 </a:t>
            </a:r>
            <a:r>
              <a:rPr lang="ko-KR" altLang="en-US" sz="2400" b="1" dirty="0">
                <a:solidFill>
                  <a:srgbClr val="0070C0"/>
                </a:solidFill>
              </a:rPr>
              <a:t>율법과 예언서</a:t>
            </a:r>
            <a:r>
              <a:rPr lang="ko-KR" altLang="en-US" sz="2400" b="1" dirty="0"/>
              <a:t>의 </a:t>
            </a:r>
            <a:r>
              <a:rPr lang="ko-KR" altLang="en-US" sz="2400" b="1" dirty="0">
                <a:solidFill>
                  <a:srgbClr val="C00000"/>
                </a:solidFill>
              </a:rPr>
              <a:t>골자</a:t>
            </a:r>
            <a:r>
              <a:rPr lang="ko-KR" altLang="en-US" sz="2400" b="1" dirty="0"/>
              <a:t>이다 </a:t>
            </a:r>
            <a:r>
              <a:rPr lang="en-US" altLang="ko-KR" sz="2400" b="1" dirty="0"/>
              <a:t>” </a:t>
            </a:r>
            <a:br>
              <a:rPr lang="en-US" altLang="ko-KR" sz="2400" b="1" dirty="0"/>
            </a:br>
            <a:r>
              <a:rPr lang="en-US" altLang="ko-KR" sz="2400" b="1" dirty="0"/>
              <a:t>– </a:t>
            </a:r>
            <a:r>
              <a:rPr lang="ko-KR" altLang="en-US" sz="2400" b="1" dirty="0"/>
              <a:t>마 </a:t>
            </a:r>
            <a:r>
              <a:rPr lang="en-US" altLang="ko-KR" sz="2400" b="1" dirty="0"/>
              <a:t>22:40 (</a:t>
            </a:r>
            <a:r>
              <a:rPr lang="ko-KR" altLang="en-US" sz="2400" b="1" dirty="0"/>
              <a:t>공동 번역</a:t>
            </a:r>
            <a:r>
              <a:rPr lang="en-US" altLang="ko-KR" sz="2400" b="1" dirty="0"/>
              <a:t>)</a:t>
            </a:r>
          </a:p>
          <a:p>
            <a:endParaRPr lang="ko-KR" altLang="en-US" sz="2400" b="1" dirty="0"/>
          </a:p>
          <a:p>
            <a:pPr marL="0" indent="0">
              <a:lnSpc>
                <a:spcPct val="160000"/>
              </a:lnSpc>
              <a:buNone/>
            </a:pPr>
            <a:r>
              <a:rPr lang="en-US" sz="2400" b="1" dirty="0"/>
              <a:t>“(</a:t>
            </a:r>
            <a:r>
              <a:rPr lang="ko-KR" altLang="en-US" sz="2400" b="1" dirty="0"/>
              <a:t>생략</a:t>
            </a:r>
            <a:r>
              <a:rPr lang="en-US" altLang="ko-KR" sz="2400" b="1" dirty="0"/>
              <a:t>) </a:t>
            </a:r>
            <a:r>
              <a:rPr lang="ko-KR" altLang="en-US" sz="2400" b="1" dirty="0"/>
              <a:t>남을 사랑하는 자는 율법을 다 이루었느니라 </a:t>
            </a:r>
            <a:r>
              <a:rPr lang="en-US" altLang="ko-KR" sz="2400" b="1" dirty="0"/>
              <a:t>” – </a:t>
            </a:r>
            <a:r>
              <a:rPr lang="ko-KR" altLang="en-US" sz="2400" b="1" dirty="0"/>
              <a:t>롬 </a:t>
            </a:r>
            <a:r>
              <a:rPr lang="en-US" altLang="ko-KR" sz="2400" b="1" dirty="0"/>
              <a:t>13:8</a:t>
            </a:r>
          </a:p>
          <a:p>
            <a:endParaRPr lang="en-US" sz="2400" b="1" dirty="0"/>
          </a:p>
          <a:p>
            <a:pPr marL="0" indent="0">
              <a:lnSpc>
                <a:spcPct val="160000"/>
              </a:lnSpc>
              <a:buNone/>
            </a:pPr>
            <a:r>
              <a:rPr lang="en-US" altLang="ko-KR" sz="2400" b="1" dirty="0"/>
              <a:t>"</a:t>
            </a:r>
            <a:r>
              <a:rPr lang="ko-KR" altLang="en-US" sz="2400" b="1" dirty="0"/>
              <a:t>내가 율법이나 예언서의 말씀을 없애러 온 줄로 생각하지 마라</a:t>
            </a:r>
            <a:r>
              <a:rPr lang="en-US" altLang="ko-KR" sz="2400" b="1" dirty="0"/>
              <a:t>. </a:t>
            </a:r>
            <a:r>
              <a:rPr lang="ko-KR" altLang="en-US" sz="2400" b="1" dirty="0"/>
              <a:t>없애러 온 것이 아니라 오히려 </a:t>
            </a:r>
            <a:r>
              <a:rPr lang="ko-KR" altLang="en-US" sz="2400" b="1" dirty="0">
                <a:solidFill>
                  <a:srgbClr val="C00000"/>
                </a:solidFill>
              </a:rPr>
              <a:t>완성하러</a:t>
            </a:r>
            <a:r>
              <a:rPr lang="ko-KR" altLang="en-US" sz="2400" b="1" dirty="0"/>
              <a:t> 왔다 </a:t>
            </a:r>
            <a:r>
              <a:rPr lang="en-US" altLang="ko-KR" sz="2400" b="1" dirty="0"/>
              <a:t>”</a:t>
            </a:r>
            <a:br>
              <a:rPr lang="en-US" altLang="ko-KR" sz="2400" b="1" dirty="0"/>
            </a:br>
            <a:r>
              <a:rPr lang="en-US" altLang="ko-KR" sz="2400" b="1" dirty="0"/>
              <a:t>- </a:t>
            </a:r>
            <a:r>
              <a:rPr lang="ko-KR" altLang="en-US" sz="2400" b="1" dirty="0"/>
              <a:t>마</a:t>
            </a:r>
            <a:r>
              <a:rPr lang="en-US" altLang="ko-KR" sz="2400" b="1" dirty="0"/>
              <a:t> 5:17 (</a:t>
            </a:r>
            <a:r>
              <a:rPr lang="ko-KR" altLang="en-US" sz="2400" b="1" dirty="0"/>
              <a:t>공동 번역</a:t>
            </a:r>
            <a:r>
              <a:rPr lang="en-US" altLang="ko-KR" sz="2400" b="1" dirty="0"/>
              <a:t>)</a:t>
            </a:r>
            <a:endParaRPr lang="ko-KR" altLang="en-US" sz="2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사랑</a:t>
            </a:r>
            <a:r>
              <a:rPr lang="ko-KR" altLang="en-US" b="1" dirty="0">
                <a:solidFill>
                  <a:schemeClr val="tx1"/>
                </a:solidFill>
              </a:rPr>
              <a:t>은 </a:t>
            </a:r>
            <a:r>
              <a:rPr lang="ko-KR" altLang="en-US" b="1" dirty="0">
                <a:solidFill>
                  <a:srgbClr val="0070C0"/>
                </a:solidFill>
              </a:rPr>
              <a:t>율법</a:t>
            </a:r>
            <a:r>
              <a:rPr lang="ko-KR" altLang="en-US" b="1" dirty="0">
                <a:solidFill>
                  <a:schemeClr val="tx1"/>
                </a:solidFill>
              </a:rPr>
              <a:t>의 완성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038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16367" y="0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1686" y="609600"/>
            <a:ext cx="8703251" cy="4831443"/>
          </a:xfrm>
        </p:spPr>
        <p:txBody>
          <a:bodyPr>
            <a:normAutofit/>
          </a:bodyPr>
          <a:lstStyle/>
          <a:p>
            <a:pPr algn="l"/>
            <a:r>
              <a:rPr lang="ko-KR" altLang="en-US" sz="4800" b="1" dirty="0">
                <a:solidFill>
                  <a:srgbClr val="0070C0"/>
                </a:solidFill>
                <a:latin typeface="+mj-ea"/>
                <a:cs typeface="Adobe 고딕 Std B"/>
              </a:rPr>
              <a:t>하나님</a:t>
            </a:r>
            <a:r>
              <a:rPr lang="ko-KR" altLang="en-US" sz="4800" b="1" dirty="0">
                <a:latin typeface="+mj-ea"/>
                <a:cs typeface="Adobe 고딕 Std B"/>
              </a:rPr>
              <a:t>과의 </a:t>
            </a:r>
            <a:r>
              <a:rPr lang="ko-KR" altLang="en-US" sz="4800" b="1" dirty="0">
                <a:solidFill>
                  <a:srgbClr val="C00000"/>
                </a:solidFill>
                <a:latin typeface="+mj-ea"/>
                <a:cs typeface="Adobe 고딕 Std B"/>
              </a:rPr>
              <a:t>만남</a:t>
            </a:r>
            <a:r>
              <a:rPr lang="ko-KR" altLang="en-US" sz="4800" b="1" dirty="0">
                <a:latin typeface="+mj-ea"/>
                <a:cs typeface="Adobe 고딕 Std B"/>
              </a:rPr>
              <a:t>이 </a:t>
            </a:r>
            <a:br>
              <a:rPr lang="en-US" altLang="ko-KR" sz="4800" b="1" dirty="0">
                <a:latin typeface="+mj-ea"/>
                <a:cs typeface="Adobe 고딕 Std B"/>
              </a:rPr>
            </a:br>
            <a:r>
              <a:rPr lang="ko-KR" altLang="en-US" sz="4800" b="1" dirty="0">
                <a:latin typeface="+mj-ea"/>
                <a:cs typeface="Adobe 고딕 Std B"/>
              </a:rPr>
              <a:t>있습니까</a:t>
            </a:r>
            <a:r>
              <a:rPr lang="en-US" altLang="ko-KR" sz="4800" b="1" dirty="0">
                <a:latin typeface="+mj-ea"/>
                <a:cs typeface="Adobe 고딕 Std B"/>
              </a:rPr>
              <a:t>?</a:t>
            </a:r>
            <a:endParaRPr lang="en-US" sz="4800" b="1" dirty="0">
              <a:latin typeface="+mj-ea"/>
              <a:cs typeface="Adobe 고딕 Std B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2544737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229600" cy="32004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sz="3600" b="1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3600" b="1" dirty="0"/>
              <a:t>“</a:t>
            </a:r>
            <a:r>
              <a:rPr lang="ko-KR" altLang="en-US" sz="3600" b="1" dirty="0"/>
              <a:t>나는 </a:t>
            </a:r>
            <a:r>
              <a:rPr lang="ko-KR" altLang="en-US" sz="3600" b="1" dirty="0">
                <a:solidFill>
                  <a:srgbClr val="C00000"/>
                </a:solidFill>
              </a:rPr>
              <a:t>인애</a:t>
            </a:r>
            <a:r>
              <a:rPr lang="ko-KR" altLang="en-US" sz="3600" b="1" dirty="0"/>
              <a:t>를 원하고 제사를 원치   아니하며 번제보다 </a:t>
            </a:r>
            <a:r>
              <a:rPr lang="ko-KR" altLang="en-US" sz="3600" b="1" dirty="0">
                <a:solidFill>
                  <a:srgbClr val="0070C0"/>
                </a:solidFill>
              </a:rPr>
              <a:t>하나님을 아는 것</a:t>
            </a:r>
            <a:r>
              <a:rPr lang="ko-KR" altLang="en-US" sz="3600" b="1" dirty="0"/>
              <a:t>을</a:t>
            </a:r>
            <a:r>
              <a:rPr lang="ko-KR" altLang="en-US" sz="3600" b="1" dirty="0">
                <a:solidFill>
                  <a:srgbClr val="0070C0"/>
                </a:solidFill>
              </a:rPr>
              <a:t> </a:t>
            </a:r>
            <a:r>
              <a:rPr lang="ko-KR" altLang="en-US" sz="3600" b="1" dirty="0"/>
              <a:t>원하노라</a:t>
            </a:r>
            <a:r>
              <a:rPr lang="en-US" sz="3600" b="1" dirty="0"/>
              <a:t>” – </a:t>
            </a:r>
            <a:r>
              <a:rPr lang="ko-KR" altLang="en-US" sz="3600" b="1" dirty="0"/>
              <a:t>호 </a:t>
            </a:r>
            <a:r>
              <a:rPr lang="en-US" altLang="ko-KR" sz="3600" b="1" dirty="0"/>
              <a:t>6:6</a:t>
            </a:r>
            <a:endParaRPr lang="en-US" sz="36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0070C0"/>
                </a:solidFill>
              </a:rPr>
              <a:t>종교</a:t>
            </a:r>
            <a:r>
              <a:rPr lang="ko-KR" altLang="en-US" b="1" dirty="0">
                <a:solidFill>
                  <a:schemeClr val="tx1"/>
                </a:solidFill>
              </a:rPr>
              <a:t>가 아니라 </a:t>
            </a:r>
            <a:r>
              <a:rPr lang="ko-KR" altLang="en-US" b="1" dirty="0">
                <a:solidFill>
                  <a:srgbClr val="C00000"/>
                </a:solidFill>
              </a:rPr>
              <a:t>교제</a:t>
            </a:r>
            <a:r>
              <a:rPr lang="ko-KR" altLang="en-US" b="1" dirty="0">
                <a:solidFill>
                  <a:schemeClr val="tx1"/>
                </a:solidFill>
              </a:rPr>
              <a:t>이다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123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Desktop\3 way interse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0148"/>
            <a:ext cx="9144000" cy="560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ko-KR" altLang="en-US" b="1" dirty="0"/>
              <a:t>하나님을 </a:t>
            </a:r>
            <a:r>
              <a:rPr lang="ko-KR" altLang="en-US" b="1" dirty="0">
                <a:solidFill>
                  <a:srgbClr val="C00000"/>
                </a:solidFill>
              </a:rPr>
              <a:t>만나야</a:t>
            </a:r>
            <a:r>
              <a:rPr lang="ko-KR" altLang="en-US" b="1" dirty="0"/>
              <a:t> 한다</a:t>
            </a:r>
            <a:endParaRPr lang="en-US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490804F-1A02-9B41-BC95-CB4C770A3D86}"/>
              </a:ext>
            </a:extLst>
          </p:cNvPr>
          <p:cNvSpPr txBox="1">
            <a:spLocks/>
          </p:cNvSpPr>
          <p:nvPr/>
        </p:nvSpPr>
        <p:spPr>
          <a:xfrm rot="1632903">
            <a:off x="2355772" y="4205951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2400" b="1" dirty="0">
                <a:solidFill>
                  <a:srgbClr val="FF0000"/>
                </a:solidFill>
                <a:latin typeface="+mj-ea"/>
                <a:cs typeface="Adobe 고딕 Std B"/>
              </a:rPr>
              <a:t>율법주의</a:t>
            </a:r>
            <a:endParaRPr lang="en-US" sz="2400" b="1" dirty="0">
              <a:solidFill>
                <a:srgbClr val="FF0000"/>
              </a:solidFill>
              <a:latin typeface="+mj-ea"/>
              <a:cs typeface="Adobe 고딕 Std B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EEF1DEC-40FA-F342-ABD7-F2C4A2A2019B}"/>
              </a:ext>
            </a:extLst>
          </p:cNvPr>
          <p:cNvSpPr txBox="1">
            <a:spLocks/>
          </p:cNvSpPr>
          <p:nvPr/>
        </p:nvSpPr>
        <p:spPr>
          <a:xfrm rot="20327990">
            <a:off x="5225492" y="3950647"/>
            <a:ext cx="1981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2400" b="1" dirty="0">
                <a:solidFill>
                  <a:srgbClr val="FF0000"/>
                </a:solidFill>
                <a:latin typeface="+mj-ea"/>
                <a:cs typeface="Adobe 고딕 Std B"/>
              </a:rPr>
              <a:t>신비주의</a:t>
            </a:r>
            <a:endParaRPr lang="en-US" sz="2400" b="1" dirty="0">
              <a:solidFill>
                <a:srgbClr val="FF0000"/>
              </a:solidFill>
              <a:latin typeface="+mj-ea"/>
              <a:cs typeface="Adobe 고딕 Std B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C98E738-DCA6-C645-B8B7-94339856D6B3}"/>
              </a:ext>
            </a:extLst>
          </p:cNvPr>
          <p:cNvSpPr txBox="1">
            <a:spLocks/>
          </p:cNvSpPr>
          <p:nvPr/>
        </p:nvSpPr>
        <p:spPr>
          <a:xfrm>
            <a:off x="4343400" y="1994933"/>
            <a:ext cx="408337" cy="15159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ea"/>
                <a:cs typeface="Adobe 고딕 Std B"/>
              </a:rPr>
              <a:t>인격적 교제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+mj-ea"/>
              <a:cs typeface="Adobe 고딕 Std B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ED68B51-AF93-294C-87DD-C4500B5E7BE7}"/>
              </a:ext>
            </a:extLst>
          </p:cNvPr>
          <p:cNvSpPr txBox="1">
            <a:spLocks/>
          </p:cNvSpPr>
          <p:nvPr/>
        </p:nvSpPr>
        <p:spPr>
          <a:xfrm>
            <a:off x="3962400" y="1386997"/>
            <a:ext cx="1374713" cy="701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endParaRPr lang="en-US" sz="28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9959DD1-CF2E-4243-B1A1-5DA5F3BF187C}"/>
              </a:ext>
            </a:extLst>
          </p:cNvPr>
          <p:cNvSpPr txBox="1">
            <a:spLocks/>
          </p:cNvSpPr>
          <p:nvPr/>
        </p:nvSpPr>
        <p:spPr>
          <a:xfrm>
            <a:off x="7162800" y="2967192"/>
            <a:ext cx="1374713" cy="701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endParaRPr lang="en-US" sz="28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1646C75-F28C-1543-B591-C7460BB9E380}"/>
              </a:ext>
            </a:extLst>
          </p:cNvPr>
          <p:cNvSpPr txBox="1">
            <a:spLocks/>
          </p:cNvSpPr>
          <p:nvPr/>
        </p:nvSpPr>
        <p:spPr>
          <a:xfrm>
            <a:off x="304800" y="2967191"/>
            <a:ext cx="408337" cy="701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800" b="1" dirty="0">
                <a:solidFill>
                  <a:srgbClr val="000000"/>
                </a:solidFill>
                <a:latin typeface="+mj-ea"/>
                <a:cs typeface="Adobe 고딕 Std B"/>
              </a:rPr>
              <a:t>종교</a:t>
            </a:r>
            <a:endParaRPr lang="en-US" sz="28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38B19F9-D30F-FC4A-8B26-82B896846D64}"/>
              </a:ext>
            </a:extLst>
          </p:cNvPr>
          <p:cNvSpPr txBox="1">
            <a:spLocks/>
          </p:cNvSpPr>
          <p:nvPr/>
        </p:nvSpPr>
        <p:spPr>
          <a:xfrm>
            <a:off x="8339191" y="2967191"/>
            <a:ext cx="408337" cy="7012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800" b="1" dirty="0">
                <a:solidFill>
                  <a:srgbClr val="000000"/>
                </a:solidFill>
                <a:latin typeface="+mj-ea"/>
                <a:cs typeface="Adobe 고딕 Std B"/>
              </a:rPr>
              <a:t>종교</a:t>
            </a:r>
            <a:endParaRPr lang="en-US" sz="28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2165305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735" y="2057399"/>
            <a:ext cx="8534400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/>
              <a:t>“</a:t>
            </a:r>
            <a:r>
              <a:rPr lang="ko-KR" altLang="en-US" b="1" dirty="0"/>
              <a:t>사랑하는 자들아 우리가 서로 사랑하자 사랑은 하나님께 속한것이니</a:t>
            </a:r>
            <a:r>
              <a:rPr lang="en-US" b="1" dirty="0"/>
              <a:t> </a:t>
            </a:r>
            <a:r>
              <a:rPr lang="ko-KR" altLang="en-US" b="1" dirty="0">
                <a:solidFill>
                  <a:srgbClr val="C00000"/>
                </a:solidFill>
              </a:rPr>
              <a:t>사랑하는 자마다 </a:t>
            </a:r>
            <a:r>
              <a:rPr lang="ko-KR" altLang="en-US" b="1" dirty="0"/>
              <a:t>하나님께로 나서 </a:t>
            </a:r>
            <a:r>
              <a:rPr lang="ko-KR" altLang="en-US" b="1" dirty="0">
                <a:solidFill>
                  <a:srgbClr val="0070C0"/>
                </a:solidFill>
              </a:rPr>
              <a:t>하나님을 알고 </a:t>
            </a:r>
            <a:r>
              <a:rPr lang="ko-KR" altLang="en-US" b="1" dirty="0"/>
              <a:t>사랑하지 아니하는 자는 하나님을 알지 못하나니 이는 </a:t>
            </a:r>
            <a:r>
              <a:rPr lang="ko-KR" altLang="en-US" b="1" dirty="0">
                <a:solidFill>
                  <a:srgbClr val="0070C0"/>
                </a:solidFill>
              </a:rPr>
              <a:t>하나님</a:t>
            </a:r>
            <a:r>
              <a:rPr lang="ko-KR" altLang="en-US" b="1" dirty="0"/>
              <a:t>은</a:t>
            </a:r>
            <a:r>
              <a:rPr lang="en-US" b="1" dirty="0"/>
              <a:t> </a:t>
            </a:r>
            <a:r>
              <a:rPr lang="ko-KR" altLang="en-US" b="1" dirty="0">
                <a:solidFill>
                  <a:srgbClr val="C00000"/>
                </a:solidFill>
              </a:rPr>
              <a:t>사랑</a:t>
            </a:r>
            <a:r>
              <a:rPr lang="ko-KR" altLang="en-US" b="1" dirty="0"/>
              <a:t>이심이라</a:t>
            </a:r>
            <a:r>
              <a:rPr lang="en-US" b="1" dirty="0"/>
              <a:t>” – </a:t>
            </a:r>
            <a:r>
              <a:rPr lang="ko-KR" altLang="en-US" b="1" dirty="0"/>
              <a:t>요일 </a:t>
            </a:r>
            <a:r>
              <a:rPr lang="en-US" altLang="ko-KR" b="1" dirty="0"/>
              <a:t>4:7-8</a:t>
            </a: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0070C0"/>
                </a:solidFill>
              </a:rPr>
              <a:t>지식</a:t>
            </a:r>
            <a:r>
              <a:rPr lang="ko-KR" altLang="en-US" b="1" dirty="0">
                <a:solidFill>
                  <a:schemeClr val="tx1"/>
                </a:solidFill>
              </a:rPr>
              <a:t>이 아니라 </a:t>
            </a:r>
            <a:r>
              <a:rPr lang="ko-KR" altLang="en-US" b="1" dirty="0">
                <a:solidFill>
                  <a:srgbClr val="C00000"/>
                </a:solidFill>
              </a:rPr>
              <a:t>사랑</a:t>
            </a:r>
            <a:r>
              <a:rPr lang="ko-KR" altLang="en-US" b="1" dirty="0">
                <a:solidFill>
                  <a:schemeClr val="tx1"/>
                </a:solidFill>
              </a:rPr>
              <a:t>이다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995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90800"/>
            <a:ext cx="8229600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/>
              <a:t>“</a:t>
            </a:r>
            <a:r>
              <a:rPr lang="ko-KR" altLang="en-US" b="1" dirty="0"/>
              <a:t>네 하나님 여호와는 소멸하는 </a:t>
            </a:r>
            <a:r>
              <a:rPr lang="ko-KR" altLang="en-US" b="1" dirty="0">
                <a:solidFill>
                  <a:srgbClr val="C00000"/>
                </a:solidFill>
              </a:rPr>
              <a:t>불</a:t>
            </a:r>
            <a:r>
              <a:rPr lang="ko-KR" altLang="en-US" b="1" dirty="0"/>
              <a:t>이시요 </a:t>
            </a:r>
            <a:r>
              <a:rPr lang="ko-KR" altLang="en-US" b="1" dirty="0">
                <a:solidFill>
                  <a:srgbClr val="C00000"/>
                </a:solidFill>
              </a:rPr>
              <a:t>질투</a:t>
            </a:r>
            <a:r>
              <a:rPr lang="ko-KR" altLang="en-US" b="1" dirty="0"/>
              <a:t>하는 </a:t>
            </a:r>
            <a:r>
              <a:rPr lang="ko-KR" altLang="en-US" b="1" dirty="0">
                <a:solidFill>
                  <a:srgbClr val="0070C0"/>
                </a:solidFill>
              </a:rPr>
              <a:t>하나님</a:t>
            </a:r>
            <a:r>
              <a:rPr lang="ko-KR" altLang="en-US" b="1" dirty="0"/>
              <a:t>이시라</a:t>
            </a:r>
            <a:r>
              <a:rPr lang="en-US" b="1" dirty="0"/>
              <a:t>” – </a:t>
            </a:r>
            <a:r>
              <a:rPr lang="ko-KR" altLang="en-US" b="1" dirty="0"/>
              <a:t>신 </a:t>
            </a:r>
            <a:r>
              <a:rPr lang="en-US" altLang="ko-KR" b="1" dirty="0"/>
              <a:t>4:24</a:t>
            </a:r>
          </a:p>
          <a:p>
            <a:pPr marL="0" indent="0">
              <a:lnSpc>
                <a:spcPct val="150000"/>
              </a:lnSpc>
              <a:buNone/>
            </a:pPr>
            <a:endParaRPr lang="en-US" b="1" dirty="0"/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질투</a:t>
            </a:r>
            <a:r>
              <a:rPr lang="ko-KR" altLang="en-US" b="1" dirty="0">
                <a:solidFill>
                  <a:schemeClr val="tx1"/>
                </a:solidFill>
              </a:rPr>
              <a:t>하시는 하나님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761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399"/>
            <a:ext cx="8305800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/>
              <a:t>“</a:t>
            </a:r>
            <a:r>
              <a:rPr lang="ko-KR" altLang="en-US" b="1" dirty="0"/>
              <a:t>누구든지 하나님을 사랑하노라 하고 </a:t>
            </a:r>
            <a:br>
              <a:rPr lang="en-US" altLang="ko-KR" b="1" dirty="0"/>
            </a:br>
            <a:r>
              <a:rPr lang="ko-KR" altLang="en-US" b="1" dirty="0"/>
              <a:t>그 형제를 </a:t>
            </a:r>
            <a:r>
              <a:rPr lang="ko-KR" altLang="en-US" b="1" dirty="0">
                <a:solidFill>
                  <a:srgbClr val="C00000"/>
                </a:solidFill>
              </a:rPr>
              <a:t>미워하면</a:t>
            </a:r>
            <a:r>
              <a:rPr lang="ko-KR" altLang="en-US" b="1" dirty="0"/>
              <a:t> 이는 </a:t>
            </a:r>
            <a:r>
              <a:rPr lang="ko-KR" altLang="en-US" b="1" dirty="0">
                <a:solidFill>
                  <a:srgbClr val="C00000"/>
                </a:solidFill>
              </a:rPr>
              <a:t>거짓말하는 자니 </a:t>
            </a:r>
            <a:br>
              <a:rPr lang="en-US" altLang="ko-KR" b="1" dirty="0">
                <a:solidFill>
                  <a:srgbClr val="C00000"/>
                </a:solidFill>
              </a:rPr>
            </a:br>
            <a:r>
              <a:rPr lang="ko-KR" altLang="en-US" b="1" dirty="0"/>
              <a:t>보는 바 그 형제를 사랑치 아니하는 자가 보지 못하는 바 하나님을 </a:t>
            </a:r>
            <a:r>
              <a:rPr lang="ko-KR" altLang="en-US" b="1" dirty="0">
                <a:solidFill>
                  <a:srgbClr val="0070C0"/>
                </a:solidFill>
              </a:rPr>
              <a:t>사랑할 수가 없느니라</a:t>
            </a:r>
            <a:r>
              <a:rPr lang="en-US" b="1" dirty="0"/>
              <a:t>”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/>
              <a:t>– </a:t>
            </a:r>
            <a:r>
              <a:rPr lang="ko-KR" altLang="en-US" b="1" dirty="0"/>
              <a:t>요일 </a:t>
            </a:r>
            <a:r>
              <a:rPr lang="en-US" altLang="ko-KR" b="1" dirty="0"/>
              <a:t>4:20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용서</a:t>
            </a:r>
            <a:r>
              <a:rPr lang="ko-KR" altLang="en-US" b="1" dirty="0">
                <a:solidFill>
                  <a:schemeClr val="tx1"/>
                </a:solidFill>
              </a:rPr>
              <a:t>하시는 하나님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96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382000" cy="4525963"/>
          </a:xfrm>
        </p:spPr>
        <p:txBody>
          <a:bodyPr/>
          <a:lstStyle/>
          <a:p>
            <a:endParaRPr lang="en-US" b="1" dirty="0"/>
          </a:p>
          <a:p>
            <a:pPr marL="0" indent="0">
              <a:lnSpc>
                <a:spcPct val="150000"/>
              </a:lnSpc>
              <a:buNone/>
            </a:pPr>
            <a:r>
              <a:rPr lang="en-US" b="1" dirty="0"/>
              <a:t>“</a:t>
            </a:r>
            <a:r>
              <a:rPr lang="ko-KR" altLang="en-US" b="1" dirty="0"/>
              <a:t>그 형제를 </a:t>
            </a:r>
            <a:r>
              <a:rPr lang="ko-KR" altLang="en-US" b="1" dirty="0">
                <a:solidFill>
                  <a:srgbClr val="C00000"/>
                </a:solidFill>
              </a:rPr>
              <a:t>미워하는</a:t>
            </a:r>
            <a:r>
              <a:rPr lang="ko-KR" altLang="en-US" b="1" dirty="0"/>
              <a:t> </a:t>
            </a:r>
            <a:r>
              <a:rPr lang="ko-KR" altLang="en-US" b="1" dirty="0">
                <a:solidFill>
                  <a:srgbClr val="C00000"/>
                </a:solidFill>
              </a:rPr>
              <a:t>자</a:t>
            </a:r>
            <a:r>
              <a:rPr lang="ko-KR" altLang="en-US" b="1" dirty="0"/>
              <a:t>마다 살인하는 자니 </a:t>
            </a:r>
            <a:r>
              <a:rPr lang="ko-KR" altLang="en-US" b="1" dirty="0">
                <a:solidFill>
                  <a:srgbClr val="0070C0"/>
                </a:solidFill>
              </a:rPr>
              <a:t>살인하는</a:t>
            </a:r>
            <a:r>
              <a:rPr lang="ko-KR" altLang="en-US" b="1" dirty="0"/>
              <a:t> </a:t>
            </a:r>
            <a:r>
              <a:rPr lang="ko-KR" altLang="en-US" b="1" dirty="0">
                <a:solidFill>
                  <a:srgbClr val="0070C0"/>
                </a:solidFill>
              </a:rPr>
              <a:t>자</a:t>
            </a:r>
            <a:r>
              <a:rPr lang="ko-KR" altLang="en-US" b="1" dirty="0"/>
              <a:t>마다 영생이 그 속에 거하지 아니하는 것을 너희가 아는 바라</a:t>
            </a:r>
            <a:r>
              <a:rPr lang="en-US" altLang="ko-KR" b="1" dirty="0"/>
              <a:t>”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b="1" dirty="0"/>
              <a:t>– </a:t>
            </a:r>
            <a:r>
              <a:rPr lang="ko-KR" altLang="en-US" b="1" dirty="0"/>
              <a:t>요일 </a:t>
            </a:r>
            <a:r>
              <a:rPr lang="en-US" altLang="ko-KR" b="1" dirty="0"/>
              <a:t>3:15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미움</a:t>
            </a:r>
            <a:r>
              <a:rPr lang="ko-KR" altLang="en-US" b="1" dirty="0">
                <a:solidFill>
                  <a:schemeClr val="tx1"/>
                </a:solidFill>
              </a:rPr>
              <a:t>이 </a:t>
            </a:r>
            <a:r>
              <a:rPr lang="ko-KR" altLang="en-US" b="1" dirty="0">
                <a:solidFill>
                  <a:srgbClr val="0070C0"/>
                </a:solidFill>
              </a:rPr>
              <a:t>살인</a:t>
            </a:r>
            <a:r>
              <a:rPr lang="ko-KR" altLang="en-US" b="1" dirty="0">
                <a:solidFill>
                  <a:schemeClr val="tx1"/>
                </a:solidFill>
              </a:rPr>
              <a:t>과 같다고</a:t>
            </a:r>
            <a:r>
              <a:rPr lang="en-US" altLang="ko-KR" b="1" dirty="0">
                <a:solidFill>
                  <a:schemeClr val="tx1"/>
                </a:solidFill>
              </a:rPr>
              <a:t>?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841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8305800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/>
              <a:t>“</a:t>
            </a:r>
            <a:r>
              <a:rPr lang="ko-KR" altLang="en-US" b="1" dirty="0"/>
              <a:t>너희가 사람의 과실을 </a:t>
            </a:r>
            <a:r>
              <a:rPr lang="ko-KR" altLang="en-US" b="1" dirty="0">
                <a:solidFill>
                  <a:srgbClr val="C00000"/>
                </a:solidFill>
              </a:rPr>
              <a:t>용서하면</a:t>
            </a:r>
            <a:r>
              <a:rPr lang="ko-KR" altLang="en-US" b="1" dirty="0"/>
              <a:t> 너희 천부께서도 너희 과실을 용서하시려니와 너희가 사람의 과실을 </a:t>
            </a:r>
            <a:r>
              <a:rPr lang="ko-KR" altLang="en-US" b="1" dirty="0">
                <a:solidFill>
                  <a:srgbClr val="0070C0"/>
                </a:solidFill>
              </a:rPr>
              <a:t>용서하지 아니하면 </a:t>
            </a:r>
            <a:r>
              <a:rPr lang="ko-KR" altLang="en-US" b="1" dirty="0"/>
              <a:t>너희 아버지께서도 너희 과실을 용서하지 아니하시리라</a:t>
            </a:r>
            <a:r>
              <a:rPr lang="en-US" b="1" dirty="0"/>
              <a:t>” – </a:t>
            </a:r>
            <a:r>
              <a:rPr lang="ko-KR" altLang="en-US" b="1" dirty="0"/>
              <a:t>마 </a:t>
            </a:r>
            <a:r>
              <a:rPr lang="en-US" altLang="ko-KR" b="1" dirty="0"/>
              <a:t>6:14-15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용서</a:t>
            </a:r>
            <a:r>
              <a:rPr lang="ko-KR" altLang="en-US" b="1" dirty="0">
                <a:solidFill>
                  <a:schemeClr val="tx1"/>
                </a:solidFill>
              </a:rPr>
              <a:t>의 법칙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874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238</Words>
  <Application>Microsoft Macintosh PowerPoint</Application>
  <PresentationFormat>On-screen Show (4:3)</PresentationFormat>
  <Paragraphs>34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맑은 고딕</vt:lpstr>
      <vt:lpstr>Arial</vt:lpstr>
      <vt:lpstr>Calibri</vt:lpstr>
      <vt:lpstr>Office Theme</vt:lpstr>
      <vt:lpstr>KAINOS HEALING MINISTRY</vt:lpstr>
      <vt:lpstr>하나님과의 만남이  있습니까?</vt:lpstr>
      <vt:lpstr>종교가 아니라 교제이다</vt:lpstr>
      <vt:lpstr>하나님을 만나야 한다</vt:lpstr>
      <vt:lpstr>지식이 아니라 사랑이다</vt:lpstr>
      <vt:lpstr>질투하시는 하나님</vt:lpstr>
      <vt:lpstr>용서하시는 하나님</vt:lpstr>
      <vt:lpstr>미움이 살인과 같다고?</vt:lpstr>
      <vt:lpstr>용서의 법칙</vt:lpstr>
      <vt:lpstr>사랑은 율법의 완성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KAINOS HEALING MINISTRY</dc:title>
  <dc:creator>Owner</dc:creator>
  <cp:lastModifiedBy>sarah choi</cp:lastModifiedBy>
  <cp:revision>22</cp:revision>
  <cp:lastPrinted>2021-07-27T18:14:02Z</cp:lastPrinted>
  <dcterms:created xsi:type="dcterms:W3CDTF">2021-07-24T18:36:02Z</dcterms:created>
  <dcterms:modified xsi:type="dcterms:W3CDTF">2021-08-10T20:26:11Z</dcterms:modified>
</cp:coreProperties>
</file>