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6" r:id="rId3"/>
    <p:sldId id="270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4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1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02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89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3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0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8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96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99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7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3533F-3C9A-4586-B369-7E60773B6BD1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6084F-71FF-4304-BB1C-7DFE96104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84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>
                <a:solidFill>
                  <a:srgbClr val="000000"/>
                </a:solidFill>
                <a:latin typeface="+mj-ea"/>
                <a:cs typeface="Adobe 고딕 Std B"/>
              </a:rPr>
              <a:t>13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신부가 되는 비밀 </a:t>
            </a: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115961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0070C0"/>
                </a:solidFill>
              </a:rPr>
              <a:t>신부</a:t>
            </a:r>
            <a:r>
              <a:rPr lang="ko-KR" altLang="en-US" b="1" dirty="0"/>
              <a:t>로의 </a:t>
            </a:r>
            <a:r>
              <a:rPr lang="ko-KR" altLang="en-US" b="1" dirty="0">
                <a:solidFill>
                  <a:srgbClr val="C00000"/>
                </a:solidFill>
              </a:rPr>
              <a:t>초청</a:t>
            </a:r>
            <a:r>
              <a:rPr lang="ko-KR" altLang="en-US" b="1" dirty="0"/>
              <a:t>을 받다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/>
          <p:nvPr/>
        </p:nvSpPr>
        <p:spPr>
          <a:xfrm>
            <a:off x="0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C00000"/>
                </a:solidFill>
              </a:rPr>
              <a:t>신부</a:t>
            </a:r>
            <a:r>
              <a:rPr lang="ko-KR" altLang="en-US" sz="4400" b="1" dirty="0">
                <a:solidFill>
                  <a:schemeClr val="tx1"/>
                </a:solidFill>
              </a:rPr>
              <a:t>로 </a:t>
            </a:r>
            <a:r>
              <a:rPr lang="ko-KR" altLang="en-US" sz="4400" b="1" dirty="0">
                <a:solidFill>
                  <a:srgbClr val="C00000"/>
                </a:solidFill>
              </a:rPr>
              <a:t>초청</a:t>
            </a:r>
            <a:r>
              <a:rPr lang="ko-KR" altLang="en-US" sz="4400" b="1" dirty="0">
                <a:solidFill>
                  <a:schemeClr val="tx1"/>
                </a:solidFill>
              </a:rPr>
              <a:t>을 받다</a:t>
            </a:r>
            <a:endParaRPr lang="en-US" sz="4400" b="1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295400" y="2286000"/>
            <a:ext cx="914400" cy="914400"/>
          </a:xfrm>
          <a:prstGeom prst="line">
            <a:avLst/>
          </a:prstGeom>
          <a:effectLst>
            <a:softEdge rad="3175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4947C60-7AD8-6D42-A3BF-DF0BAD4542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6926" y="914400"/>
            <a:ext cx="9144000" cy="645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50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143000"/>
            <a:ext cx="8229600" cy="5137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+mj-ea"/>
                <a:ea typeface="+mj-ea"/>
              </a:rPr>
              <a:t>“</a:t>
            </a:r>
            <a:r>
              <a:rPr lang="ko-KR" altLang="en-US" sz="2800" b="1" dirty="0">
                <a:latin typeface="+mj-ea"/>
                <a:ea typeface="+mj-ea"/>
              </a:rPr>
              <a:t>나의 사랑하는 자가 내게 말하여 이르기를</a:t>
            </a:r>
            <a:endParaRPr lang="en-US" altLang="ko-KR" sz="2800" b="1" dirty="0">
              <a:latin typeface="+mj-ea"/>
              <a:ea typeface="+mj-ea"/>
            </a:endParaRPr>
          </a:p>
          <a:p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나의 사랑 나의 어여쁜 자야 </a:t>
            </a:r>
            <a:r>
              <a:rPr lang="ko-KR" altLang="en-US" sz="2800" b="1" dirty="0">
                <a:solidFill>
                  <a:srgbClr val="C00000"/>
                </a:solidFill>
                <a:latin typeface="+mj-ea"/>
                <a:ea typeface="+mj-ea"/>
              </a:rPr>
              <a:t>일어나서 함께 가자 </a:t>
            </a:r>
            <a:r>
              <a:rPr lang="ko-KR" altLang="en-US" sz="2800" b="1" dirty="0">
                <a:latin typeface="+mj-ea"/>
                <a:ea typeface="+mj-ea"/>
              </a:rPr>
              <a:t>겨울도 지나고</a:t>
            </a:r>
            <a:r>
              <a:rPr lang="en-US" sz="2800" b="1" dirty="0">
                <a:latin typeface="+mj-ea"/>
                <a:ea typeface="+mj-ea"/>
              </a:rPr>
              <a:t> </a:t>
            </a:r>
            <a:r>
              <a:rPr lang="ko-KR" altLang="en-US" sz="2800" b="1" dirty="0">
                <a:latin typeface="+mj-ea"/>
                <a:ea typeface="+mj-ea"/>
              </a:rPr>
              <a:t>비도 그쳤고 지면에는</a:t>
            </a:r>
            <a:r>
              <a:rPr lang="en-US" sz="2800" b="1" dirty="0">
                <a:latin typeface="+mj-ea"/>
                <a:ea typeface="+mj-ea"/>
              </a:rPr>
              <a:t> </a:t>
            </a:r>
            <a:r>
              <a:rPr lang="ko-KR" altLang="en-US" sz="2800" b="1" dirty="0">
                <a:latin typeface="+mj-ea"/>
                <a:ea typeface="+mj-ea"/>
              </a:rPr>
              <a:t>꽃이 피고 새의</a:t>
            </a:r>
            <a:r>
              <a:rPr lang="en-US" sz="2800" b="1" dirty="0">
                <a:latin typeface="+mj-ea"/>
                <a:ea typeface="+mj-ea"/>
              </a:rPr>
              <a:t> </a:t>
            </a:r>
            <a:r>
              <a:rPr lang="ko-KR" altLang="en-US" sz="2800" b="1" dirty="0">
                <a:latin typeface="+mj-ea"/>
                <a:ea typeface="+mj-ea"/>
              </a:rPr>
              <a:t>노래할 때가 이르렀는데 반구의 소리가</a:t>
            </a:r>
            <a:r>
              <a:rPr lang="en-US" altLang="ko-KR" sz="2800" b="1" dirty="0">
                <a:latin typeface="+mj-ea"/>
                <a:ea typeface="+mj-ea"/>
              </a:rPr>
              <a:t> </a:t>
            </a:r>
            <a:r>
              <a:rPr lang="ko-KR" altLang="en-US" sz="2800" b="1" dirty="0">
                <a:latin typeface="+mj-ea"/>
                <a:ea typeface="+mj-ea"/>
              </a:rPr>
              <a:t>우리</a:t>
            </a:r>
            <a:r>
              <a:rPr lang="en-US" sz="2800" b="1" dirty="0">
                <a:latin typeface="+mj-ea"/>
                <a:ea typeface="+mj-ea"/>
              </a:rPr>
              <a:t> </a:t>
            </a:r>
            <a:r>
              <a:rPr lang="ko-KR" altLang="en-US" sz="2800" b="1" dirty="0">
                <a:latin typeface="+mj-ea"/>
                <a:ea typeface="+mj-ea"/>
              </a:rPr>
              <a:t>땅에 들리는구나</a:t>
            </a:r>
            <a:r>
              <a:rPr lang="en-US" altLang="ko-KR" sz="2800" b="1" dirty="0">
                <a:latin typeface="+mj-ea"/>
                <a:ea typeface="+mj-ea"/>
              </a:rPr>
              <a:t> </a:t>
            </a:r>
            <a:br>
              <a:rPr lang="en-US" altLang="ko-KR" sz="2800" b="1" dirty="0">
                <a:latin typeface="+mj-ea"/>
                <a:ea typeface="+mj-ea"/>
              </a:rPr>
            </a:br>
            <a:br>
              <a:rPr lang="en-US" altLang="ko-KR" sz="2800" b="1" dirty="0">
                <a:latin typeface="+mj-ea"/>
                <a:ea typeface="+mj-ea"/>
              </a:rPr>
            </a:br>
            <a:r>
              <a:rPr lang="ko-KR" altLang="en-US" sz="2800" b="1" dirty="0">
                <a:latin typeface="+mj-ea"/>
                <a:ea typeface="+mj-ea"/>
              </a:rPr>
              <a:t>무화과나무에는</a:t>
            </a:r>
            <a:r>
              <a:rPr lang="en-US" altLang="ko-KR" sz="2800" b="1" dirty="0">
                <a:latin typeface="+mj-ea"/>
                <a:ea typeface="+mj-ea"/>
              </a:rPr>
              <a:t> </a:t>
            </a:r>
            <a:r>
              <a:rPr lang="ko-KR" altLang="en-US" sz="2800" b="1" dirty="0">
                <a:latin typeface="+mj-ea"/>
                <a:ea typeface="+mj-ea"/>
              </a:rPr>
              <a:t>푸른</a:t>
            </a:r>
            <a:r>
              <a:rPr lang="en-US" sz="2800" b="1" dirty="0">
                <a:latin typeface="+mj-ea"/>
                <a:ea typeface="+mj-ea"/>
              </a:rPr>
              <a:t> </a:t>
            </a:r>
            <a:r>
              <a:rPr lang="ko-KR" altLang="en-US" sz="2800" b="1" dirty="0">
                <a:latin typeface="+mj-ea"/>
                <a:ea typeface="+mj-ea"/>
              </a:rPr>
              <a:t>열매가</a:t>
            </a:r>
            <a:r>
              <a:rPr lang="en-US" altLang="ko-KR" sz="2800" b="1" dirty="0">
                <a:latin typeface="+mj-ea"/>
                <a:ea typeface="+mj-ea"/>
              </a:rPr>
              <a:t> </a:t>
            </a:r>
            <a:r>
              <a:rPr lang="ko-KR" altLang="en-US" sz="2800" b="1" dirty="0">
                <a:latin typeface="+mj-ea"/>
                <a:ea typeface="+mj-ea"/>
              </a:rPr>
              <a:t>익었고</a:t>
            </a:r>
            <a:r>
              <a:rPr lang="en-US" sz="2800" b="1" dirty="0">
                <a:latin typeface="+mj-ea"/>
                <a:ea typeface="+mj-ea"/>
              </a:rPr>
              <a:t> </a:t>
            </a:r>
            <a:r>
              <a:rPr lang="ko-KR" altLang="en-US" sz="2800" b="1" dirty="0">
                <a:latin typeface="+mj-ea"/>
                <a:ea typeface="+mj-ea"/>
              </a:rPr>
              <a:t>포도나무는</a:t>
            </a:r>
            <a:r>
              <a:rPr lang="en-US" sz="2800" b="1" dirty="0">
                <a:latin typeface="+mj-ea"/>
                <a:ea typeface="+mj-ea"/>
              </a:rPr>
              <a:t> </a:t>
            </a:r>
            <a:r>
              <a:rPr lang="ko-KR" altLang="en-US" sz="2800" b="1" dirty="0">
                <a:latin typeface="+mj-ea"/>
                <a:ea typeface="+mj-ea"/>
              </a:rPr>
              <a:t>꽃이 피어 향기를 토하는구나 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나의</a:t>
            </a:r>
            <a:r>
              <a:rPr lang="en-US" sz="2800" b="1" dirty="0">
                <a:solidFill>
                  <a:srgbClr val="0070C0"/>
                </a:solidFill>
                <a:latin typeface="+mj-ea"/>
                <a:ea typeface="+mj-ea"/>
              </a:rPr>
              <a:t> 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사랑</a:t>
            </a:r>
            <a:r>
              <a:rPr lang="en-US" sz="28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나의 어여쁜 자야 </a:t>
            </a:r>
            <a:r>
              <a:rPr lang="ko-KR" altLang="en-US" sz="2800" b="1" dirty="0">
                <a:solidFill>
                  <a:srgbClr val="C00000"/>
                </a:solidFill>
                <a:latin typeface="+mj-ea"/>
                <a:ea typeface="+mj-ea"/>
              </a:rPr>
              <a:t>일어나서 함께 가자</a:t>
            </a:r>
            <a:r>
              <a:rPr lang="en-US" sz="2800" b="1" dirty="0">
                <a:latin typeface="+mj-ea"/>
                <a:ea typeface="+mj-ea"/>
              </a:rPr>
              <a:t>” </a:t>
            </a:r>
          </a:p>
          <a:p>
            <a:r>
              <a:rPr lang="en-US" sz="2800" b="1" dirty="0">
                <a:latin typeface="+mj-ea"/>
                <a:ea typeface="+mj-ea"/>
              </a:rPr>
              <a:t>– </a:t>
            </a:r>
            <a:r>
              <a:rPr lang="ko-KR" altLang="en-US" sz="2800" b="1" dirty="0">
                <a:latin typeface="+mj-ea"/>
                <a:ea typeface="+mj-ea"/>
              </a:rPr>
              <a:t>아 </a:t>
            </a:r>
            <a:r>
              <a:rPr lang="en-US" altLang="ko-KR" sz="2800" b="1" dirty="0">
                <a:latin typeface="+mj-ea"/>
                <a:ea typeface="+mj-ea"/>
              </a:rPr>
              <a:t>2:10-13</a:t>
            </a:r>
            <a:endParaRPr lang="en-US" sz="2800" b="1" dirty="0">
              <a:latin typeface="+mj-ea"/>
              <a:ea typeface="+mj-ea"/>
            </a:endParaRPr>
          </a:p>
          <a:p>
            <a:pPr>
              <a:lnSpc>
                <a:spcPct val="170000"/>
              </a:lnSpc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56976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교제</a:t>
            </a:r>
            <a:r>
              <a:rPr lang="ko-KR" altLang="en-US" b="1" dirty="0"/>
              <a:t>란 </a:t>
            </a:r>
            <a:r>
              <a:rPr lang="ko-KR" altLang="en-US" b="1" dirty="0">
                <a:solidFill>
                  <a:srgbClr val="0070C0"/>
                </a:solidFill>
              </a:rPr>
              <a:t>동행</a:t>
            </a:r>
            <a:r>
              <a:rPr lang="ko-KR" altLang="en-US" b="1" dirty="0"/>
              <a:t>하는 것이다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latin typeface="+mj-ea"/>
                <a:ea typeface="+mj-ea"/>
              </a:rPr>
              <a:t> “</a:t>
            </a:r>
            <a:r>
              <a:rPr lang="ko-KR" altLang="en-US" sz="3600" b="1" dirty="0">
                <a:latin typeface="+mj-ea"/>
                <a:ea typeface="+mj-ea"/>
              </a:rPr>
              <a:t>사람아 주께서 선한 것이 무엇임을 네게 보이셨나니 여호와께서 네게 구하시는 것이 오직</a:t>
            </a:r>
            <a:r>
              <a:rPr lang="en-US" sz="3600" b="1" dirty="0">
                <a:latin typeface="+mj-ea"/>
                <a:ea typeface="+mj-ea"/>
              </a:rPr>
              <a:t> </a:t>
            </a:r>
            <a:r>
              <a:rPr lang="ko-KR" altLang="en-US" sz="3600" b="1" dirty="0">
                <a:latin typeface="+mj-ea"/>
                <a:ea typeface="+mj-ea"/>
              </a:rPr>
              <a:t>공의를 행하며 인자를</a:t>
            </a:r>
            <a:r>
              <a:rPr lang="en-US" sz="3600" b="1" dirty="0">
                <a:latin typeface="+mj-ea"/>
                <a:ea typeface="+mj-ea"/>
              </a:rPr>
              <a:t> </a:t>
            </a:r>
            <a:r>
              <a:rPr lang="ko-KR" altLang="en-US" sz="3600" b="1" dirty="0">
                <a:latin typeface="+mj-ea"/>
                <a:ea typeface="+mj-ea"/>
              </a:rPr>
              <a:t>사랑하며 겸손히 </a:t>
            </a:r>
            <a:r>
              <a:rPr lang="ko-KR" altLang="en-US" sz="3600" b="1" dirty="0">
                <a:solidFill>
                  <a:srgbClr val="C00000"/>
                </a:solidFill>
                <a:latin typeface="+mj-ea"/>
                <a:ea typeface="+mj-ea"/>
              </a:rPr>
              <a:t>네 하나님과 함께 행하는 것이 아니냐 </a:t>
            </a:r>
            <a:r>
              <a:rPr lang="en-US" altLang="ko-KR" sz="3600" b="1" dirty="0">
                <a:latin typeface="+mj-ea"/>
                <a:ea typeface="+mj-ea"/>
              </a:rPr>
              <a:t>(</a:t>
            </a:r>
            <a:r>
              <a:rPr lang="en-US" altLang="ko-KR" sz="3600" b="1" dirty="0">
                <a:solidFill>
                  <a:srgbClr val="0070C0"/>
                </a:solidFill>
                <a:latin typeface="+mj-ea"/>
                <a:ea typeface="+mj-ea"/>
              </a:rPr>
              <a:t>walk with your God</a:t>
            </a:r>
            <a:r>
              <a:rPr lang="en-US" altLang="ko-KR" sz="3600" b="1" dirty="0">
                <a:latin typeface="+mj-ea"/>
                <a:ea typeface="+mj-ea"/>
              </a:rPr>
              <a:t>)</a:t>
            </a:r>
            <a:r>
              <a:rPr lang="en-US" sz="3600" b="1" dirty="0">
                <a:latin typeface="+mj-ea"/>
                <a:ea typeface="+mj-ea"/>
              </a:rPr>
              <a:t>” – </a:t>
            </a:r>
            <a:r>
              <a:rPr lang="ko-KR" altLang="en-US" sz="3600" b="1" dirty="0">
                <a:latin typeface="+mj-ea"/>
                <a:ea typeface="+mj-ea"/>
              </a:rPr>
              <a:t>미 </a:t>
            </a:r>
            <a:r>
              <a:rPr lang="en-US" altLang="ko-KR" sz="3600" b="1" dirty="0">
                <a:latin typeface="+mj-ea"/>
                <a:ea typeface="+mj-ea"/>
              </a:rPr>
              <a:t>6:8</a:t>
            </a:r>
            <a:endParaRPr lang="en-US" sz="3600" dirty="0">
              <a:latin typeface="+mj-ea"/>
              <a:ea typeface="+mj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/>
          <p:nvPr/>
        </p:nvSpPr>
        <p:spPr>
          <a:xfrm>
            <a:off x="0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C00000"/>
                </a:solidFill>
              </a:rPr>
              <a:t>교제</a:t>
            </a:r>
            <a:r>
              <a:rPr lang="ko-KR" altLang="en-US" sz="4400" b="1" dirty="0">
                <a:solidFill>
                  <a:schemeClr val="tx1"/>
                </a:solidFill>
              </a:rPr>
              <a:t>란 </a:t>
            </a:r>
            <a:r>
              <a:rPr lang="ko-KR" altLang="en-US" sz="4400" b="1" dirty="0">
                <a:solidFill>
                  <a:srgbClr val="C00000"/>
                </a:solidFill>
              </a:rPr>
              <a:t>동행</a:t>
            </a:r>
            <a:r>
              <a:rPr lang="ko-KR" altLang="en-US" sz="4400" b="1" dirty="0">
                <a:solidFill>
                  <a:schemeClr val="tx1"/>
                </a:solidFill>
              </a:rPr>
              <a:t>하는 것이다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82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latin typeface="+mj-ea"/>
                <a:ea typeface="+mj-ea"/>
              </a:rPr>
              <a:t>“</a:t>
            </a:r>
            <a:r>
              <a:rPr lang="ko-KR" altLang="en-US" sz="3600" b="1" dirty="0">
                <a:latin typeface="+mj-ea"/>
                <a:ea typeface="+mj-ea"/>
              </a:rPr>
              <a:t>저가 빛 가운데 계신 것같이 우리도 </a:t>
            </a:r>
            <a:r>
              <a:rPr lang="ko-KR" altLang="en-US" sz="3600" b="1" dirty="0">
                <a:solidFill>
                  <a:srgbClr val="C00000"/>
                </a:solidFill>
                <a:latin typeface="+mj-ea"/>
                <a:ea typeface="+mj-ea"/>
              </a:rPr>
              <a:t>빛 가운데 행하면</a:t>
            </a:r>
            <a:r>
              <a:rPr lang="en-US" altLang="ko-KR" sz="36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en-US" altLang="ko-KR" sz="3600" b="1" dirty="0">
                <a:latin typeface="+mj-ea"/>
                <a:ea typeface="+mj-ea"/>
              </a:rPr>
              <a:t>(</a:t>
            </a:r>
            <a:r>
              <a:rPr lang="en-US" altLang="ko-KR" sz="3600" b="1" dirty="0">
                <a:solidFill>
                  <a:srgbClr val="0070C0"/>
                </a:solidFill>
                <a:latin typeface="+mj-ea"/>
                <a:ea typeface="+mj-ea"/>
              </a:rPr>
              <a:t>walk in the light</a:t>
            </a:r>
            <a:r>
              <a:rPr lang="en-US" altLang="ko-KR" sz="3600" b="1" dirty="0">
                <a:latin typeface="+mj-ea"/>
                <a:ea typeface="+mj-ea"/>
              </a:rPr>
              <a:t>) </a:t>
            </a:r>
            <a:r>
              <a:rPr lang="ko-KR" altLang="en-US" sz="3600" b="1" dirty="0">
                <a:latin typeface="+mj-ea"/>
                <a:ea typeface="+mj-ea"/>
              </a:rPr>
              <a:t>우리가 서로 </a:t>
            </a:r>
            <a:r>
              <a:rPr lang="ko-KR" altLang="en-US" sz="3600" b="1" dirty="0">
                <a:solidFill>
                  <a:srgbClr val="C00000"/>
                </a:solidFill>
                <a:latin typeface="+mj-ea"/>
                <a:ea typeface="+mj-ea"/>
              </a:rPr>
              <a:t>사귐이 있고 </a:t>
            </a:r>
            <a:r>
              <a:rPr lang="ko-KR" altLang="en-US" sz="3600" b="1" dirty="0">
                <a:latin typeface="+mj-ea"/>
                <a:ea typeface="+mj-ea"/>
              </a:rPr>
              <a:t>그 아들 예수의 피가 우리를 모든 죄에서 깨끗하게 하실 것이요</a:t>
            </a:r>
            <a:r>
              <a:rPr lang="en-US" sz="3600" b="1" dirty="0">
                <a:latin typeface="+mj-ea"/>
                <a:ea typeface="+mj-ea"/>
              </a:rPr>
              <a:t>” – </a:t>
            </a:r>
            <a:r>
              <a:rPr lang="ko-KR" altLang="en-US" sz="3600" b="1" dirty="0">
                <a:latin typeface="+mj-ea"/>
                <a:ea typeface="+mj-ea"/>
              </a:rPr>
              <a:t>요일 </a:t>
            </a:r>
            <a:r>
              <a:rPr lang="en-US" altLang="ko-KR" sz="3600" b="1" dirty="0">
                <a:latin typeface="+mj-ea"/>
                <a:ea typeface="+mj-ea"/>
              </a:rPr>
              <a:t>1:7</a:t>
            </a:r>
            <a:endParaRPr lang="en-US" sz="3600" dirty="0">
              <a:latin typeface="+mj-ea"/>
              <a:ea typeface="+mj-ea"/>
            </a:endParaRPr>
          </a:p>
          <a:p>
            <a:endParaRPr lang="en-US" sz="3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9640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교제</a:t>
            </a:r>
            <a:r>
              <a:rPr lang="ko-KR" altLang="en-US" b="1" dirty="0"/>
              <a:t>란 </a:t>
            </a:r>
            <a:r>
              <a:rPr lang="ko-KR" altLang="en-US" b="1" dirty="0">
                <a:solidFill>
                  <a:srgbClr val="0070C0"/>
                </a:solidFill>
              </a:rPr>
              <a:t>연합</a:t>
            </a:r>
            <a:r>
              <a:rPr lang="ko-KR" altLang="en-US" b="1" dirty="0"/>
              <a:t>하는 것이다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+mj-ea"/>
                <a:ea typeface="+mj-ea"/>
              </a:rPr>
              <a:t>“</a:t>
            </a:r>
            <a:r>
              <a:rPr lang="ko-KR" altLang="en-US" sz="2800" b="1" dirty="0">
                <a:latin typeface="+mj-ea"/>
                <a:ea typeface="+mj-ea"/>
              </a:rPr>
              <a:t>너희는 내가 일러준 말로 이미 깨끗하였으니</a:t>
            </a:r>
            <a:br>
              <a:rPr lang="en-US" altLang="ko-KR" sz="2800" b="1" dirty="0">
                <a:solidFill>
                  <a:srgbClr val="C00000"/>
                </a:solidFill>
                <a:latin typeface="+mj-ea"/>
                <a:ea typeface="+mj-ea"/>
              </a:rPr>
            </a:br>
            <a:r>
              <a:rPr lang="ko-KR" altLang="en-US" sz="2800" b="1" dirty="0">
                <a:solidFill>
                  <a:srgbClr val="C00000"/>
                </a:solidFill>
                <a:latin typeface="+mj-ea"/>
                <a:ea typeface="+mj-ea"/>
              </a:rPr>
              <a:t>내 안에 거하라 나도 너희 안에 거하리라</a:t>
            </a:r>
            <a:r>
              <a:rPr lang="en-US" sz="2800" b="1" dirty="0">
                <a:latin typeface="+mj-ea"/>
                <a:ea typeface="+mj-ea"/>
              </a:rPr>
              <a:t> </a:t>
            </a:r>
            <a:r>
              <a:rPr lang="ko-KR" altLang="en-US" sz="2800" b="1" dirty="0">
                <a:latin typeface="+mj-ea"/>
                <a:ea typeface="+mj-ea"/>
              </a:rPr>
              <a:t>가지가 포도나무에 붙어 있지 아니하면 절로</a:t>
            </a:r>
            <a:r>
              <a:rPr lang="en-US" sz="2800" b="1" dirty="0">
                <a:latin typeface="+mj-ea"/>
                <a:ea typeface="+mj-ea"/>
              </a:rPr>
              <a:t> </a:t>
            </a:r>
            <a:r>
              <a:rPr lang="ko-KR" altLang="en-US" sz="2800" b="1" dirty="0" err="1">
                <a:latin typeface="+mj-ea"/>
                <a:ea typeface="+mj-ea"/>
              </a:rPr>
              <a:t>과실을맺을</a:t>
            </a:r>
            <a:r>
              <a:rPr lang="ko-KR" altLang="en-US" sz="2800" b="1" dirty="0">
                <a:latin typeface="+mj-ea"/>
                <a:ea typeface="+mj-ea"/>
              </a:rPr>
              <a:t> 수 없음 같이 너희도 내 안에 있지 아니하면</a:t>
            </a:r>
            <a:r>
              <a:rPr lang="en-US" altLang="ko-KR" sz="2800" b="1" dirty="0">
                <a:latin typeface="+mj-ea"/>
                <a:ea typeface="+mj-ea"/>
              </a:rPr>
              <a:t> </a:t>
            </a:r>
            <a:r>
              <a:rPr lang="ko-KR" altLang="en-US" sz="2800" b="1" dirty="0">
                <a:latin typeface="+mj-ea"/>
                <a:ea typeface="+mj-ea"/>
              </a:rPr>
              <a:t>그러하리라 </a:t>
            </a:r>
            <a:endParaRPr lang="en-US" sz="2800" b="1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ko-KR" altLang="en-US" sz="2800" b="1" dirty="0">
                <a:latin typeface="+mj-ea"/>
                <a:ea typeface="+mj-ea"/>
              </a:rPr>
              <a:t>나는 포도나무요 너희는 가지니 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저가 내 안에</a:t>
            </a:r>
            <a:r>
              <a:rPr lang="en-US" sz="28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내가 저 안에 있으면 </a:t>
            </a:r>
            <a:r>
              <a:rPr lang="ko-KR" altLang="en-US" sz="2800" b="1" dirty="0">
                <a:latin typeface="+mj-ea"/>
                <a:ea typeface="+mj-ea"/>
              </a:rPr>
              <a:t>이 사람은</a:t>
            </a:r>
            <a:r>
              <a:rPr lang="en-US" sz="2800" b="1" dirty="0">
                <a:latin typeface="+mj-ea"/>
                <a:ea typeface="+mj-ea"/>
              </a:rPr>
              <a:t> </a:t>
            </a:r>
            <a:r>
              <a:rPr lang="ko-KR" altLang="en-US" sz="2800" b="1" dirty="0">
                <a:latin typeface="+mj-ea"/>
                <a:ea typeface="+mj-ea"/>
              </a:rPr>
              <a:t>과실을 많이 맺나니 나를 떠나서는 너희가 아무것도 할 수 없음이라</a:t>
            </a:r>
            <a:r>
              <a:rPr lang="en-US" sz="2800" b="1" dirty="0">
                <a:latin typeface="+mj-ea"/>
                <a:ea typeface="+mj-ea"/>
              </a:rPr>
              <a:t>” – </a:t>
            </a:r>
            <a:r>
              <a:rPr lang="ko-KR" altLang="en-US" sz="2800" b="1" dirty="0">
                <a:latin typeface="+mj-ea"/>
                <a:ea typeface="+mj-ea"/>
              </a:rPr>
              <a:t>요 </a:t>
            </a:r>
            <a:r>
              <a:rPr lang="en-US" altLang="ko-KR" sz="2800" b="1" dirty="0">
                <a:latin typeface="+mj-ea"/>
                <a:ea typeface="+mj-ea"/>
              </a:rPr>
              <a:t>15:3-5</a:t>
            </a:r>
            <a:endParaRPr lang="en-US" sz="2800" b="1" dirty="0">
              <a:latin typeface="+mj-ea"/>
              <a:ea typeface="+mj-ea"/>
            </a:endParaRPr>
          </a:p>
          <a:p>
            <a:pPr marL="0" indent="0">
              <a:buNone/>
            </a:pPr>
            <a:endParaRPr lang="en-US" b="1" dirty="0">
              <a:latin typeface="+mj-ea"/>
              <a:ea typeface="+mj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/>
          <p:nvPr/>
        </p:nvSpPr>
        <p:spPr>
          <a:xfrm>
            <a:off x="0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C00000"/>
                </a:solidFill>
              </a:rPr>
              <a:t>교제</a:t>
            </a:r>
            <a:r>
              <a:rPr lang="ko-KR" altLang="en-US" sz="4400" b="1" dirty="0">
                <a:solidFill>
                  <a:schemeClr val="tx1"/>
                </a:solidFill>
              </a:rPr>
              <a:t>란 </a:t>
            </a:r>
            <a:r>
              <a:rPr lang="ko-KR" altLang="en-US" sz="4400" b="1" dirty="0">
                <a:solidFill>
                  <a:srgbClr val="C00000"/>
                </a:solidFill>
              </a:rPr>
              <a:t>연합</a:t>
            </a:r>
            <a:r>
              <a:rPr lang="ko-KR" altLang="en-US" sz="4400" b="1" dirty="0">
                <a:solidFill>
                  <a:schemeClr val="tx1"/>
                </a:solidFill>
              </a:rPr>
              <a:t>하는 것이다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29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교제</a:t>
            </a:r>
            <a:r>
              <a:rPr lang="ko-KR" altLang="en-US" b="1" dirty="0"/>
              <a:t>해야 </a:t>
            </a:r>
            <a:r>
              <a:rPr lang="ko-KR" altLang="en-US" b="1" dirty="0">
                <a:solidFill>
                  <a:srgbClr val="0070C0"/>
                </a:solidFill>
              </a:rPr>
              <a:t>알게</a:t>
            </a:r>
            <a:r>
              <a:rPr lang="ko-KR" altLang="en-US" b="1" dirty="0"/>
              <a:t> 된다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“</a:t>
            </a:r>
            <a:r>
              <a:rPr lang="ko-KR" altLang="en-US" b="1" dirty="0"/>
              <a:t>영생은 곧 유일하신 참 </a:t>
            </a:r>
            <a:r>
              <a:rPr lang="ko-KR" altLang="en-US" b="1" dirty="0">
                <a:solidFill>
                  <a:srgbClr val="0070C0"/>
                </a:solidFill>
              </a:rPr>
              <a:t>하나님</a:t>
            </a:r>
            <a:r>
              <a:rPr lang="ko-KR" altLang="en-US" b="1" dirty="0"/>
              <a:t>과 그의 보내신 자 </a:t>
            </a:r>
            <a:r>
              <a:rPr lang="ko-KR" altLang="en-US" b="1" dirty="0">
                <a:solidFill>
                  <a:srgbClr val="C00000"/>
                </a:solidFill>
              </a:rPr>
              <a:t>예수</a:t>
            </a:r>
            <a:r>
              <a:rPr lang="ko-KR" altLang="en-US" b="1" dirty="0"/>
              <a:t> 그리스도를 </a:t>
            </a:r>
            <a:r>
              <a:rPr lang="ko-KR" altLang="en-US" b="1" dirty="0">
                <a:solidFill>
                  <a:srgbClr val="C00000"/>
                </a:solidFill>
              </a:rPr>
              <a:t>아는 것</a:t>
            </a:r>
            <a:r>
              <a:rPr lang="ko-KR" altLang="en-US" b="1" dirty="0"/>
              <a:t>이니이다</a:t>
            </a:r>
            <a:r>
              <a:rPr lang="en-US" b="1" dirty="0"/>
              <a:t>”</a:t>
            </a:r>
          </a:p>
          <a:p>
            <a:pPr marL="0" indent="0">
              <a:buNone/>
            </a:pPr>
            <a:r>
              <a:rPr lang="en-US" b="1" dirty="0"/>
              <a:t> – </a:t>
            </a:r>
            <a:r>
              <a:rPr lang="ko-KR" altLang="en-US" b="1" dirty="0"/>
              <a:t>요 </a:t>
            </a:r>
            <a:r>
              <a:rPr lang="en-US" altLang="ko-KR" b="1" dirty="0"/>
              <a:t>17:3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ko-KR" altLang="en-US" b="1" dirty="0"/>
              <a:t>신부가 되는 </a:t>
            </a:r>
            <a:r>
              <a:rPr lang="ko-KR" altLang="en-US" b="1" dirty="0">
                <a:solidFill>
                  <a:srgbClr val="0070C0"/>
                </a:solidFill>
              </a:rPr>
              <a:t>비밀</a:t>
            </a:r>
            <a:r>
              <a:rPr lang="ko-KR" altLang="en-US" b="1" dirty="0"/>
              <a:t>은 요한복음 </a:t>
            </a:r>
            <a:r>
              <a:rPr lang="en-US" altLang="ko-KR" b="1" dirty="0">
                <a:solidFill>
                  <a:srgbClr val="C00000"/>
                </a:solidFill>
              </a:rPr>
              <a:t>14 – 17 </a:t>
            </a:r>
            <a:r>
              <a:rPr lang="ko-KR" altLang="en-US" b="1" dirty="0"/>
              <a:t>장에 나와있다 </a:t>
            </a:r>
            <a:r>
              <a:rPr lang="en-US" altLang="ko-KR" b="1" dirty="0"/>
              <a:t>(</a:t>
            </a:r>
            <a:r>
              <a:rPr lang="ko-KR" altLang="en-US" b="1" dirty="0"/>
              <a:t>요한 일서에도 반복됨</a:t>
            </a:r>
            <a:r>
              <a:rPr lang="en-US" altLang="ko-KR" b="1" dirty="0"/>
              <a:t>)</a:t>
            </a:r>
          </a:p>
          <a:p>
            <a:endParaRPr lang="en-US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/>
          <p:nvPr/>
        </p:nvSpPr>
        <p:spPr>
          <a:xfrm>
            <a:off x="0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rgbClr val="C00000"/>
                </a:solidFill>
              </a:rPr>
              <a:t>교제</a:t>
            </a:r>
            <a:r>
              <a:rPr lang="ko-KR" altLang="en-US" sz="4400" b="1" dirty="0">
                <a:solidFill>
                  <a:schemeClr val="tx1"/>
                </a:solidFill>
              </a:rPr>
              <a:t>해야 </a:t>
            </a:r>
            <a:r>
              <a:rPr lang="ko-KR" altLang="en-US" sz="4400" b="1" dirty="0">
                <a:solidFill>
                  <a:srgbClr val="C00000"/>
                </a:solidFill>
              </a:rPr>
              <a:t>알게</a:t>
            </a:r>
            <a:r>
              <a:rPr lang="ko-KR" altLang="en-US" sz="4400" b="1" dirty="0">
                <a:solidFill>
                  <a:schemeClr val="tx1"/>
                </a:solidFill>
              </a:rPr>
              <a:t> 된다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79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252</Words>
  <Application>Microsoft Macintosh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맑은 고딕</vt:lpstr>
      <vt:lpstr>Arial</vt:lpstr>
      <vt:lpstr>Calibri</vt:lpstr>
      <vt:lpstr>Office Theme</vt:lpstr>
      <vt:lpstr>KAINOS HEALING MINISTRY</vt:lpstr>
      <vt:lpstr>신부로의 초청을 받다</vt:lpstr>
      <vt:lpstr>PowerPoint Presentation</vt:lpstr>
      <vt:lpstr>교제란 동행하는 것이다</vt:lpstr>
      <vt:lpstr>PowerPoint Presentation</vt:lpstr>
      <vt:lpstr>교제란 연합하는 것이다</vt:lpstr>
      <vt:lpstr>교제해야 알게 된다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KAINOS HEALING MINISTRY</dc:title>
  <dc:creator>Owner</dc:creator>
  <cp:lastModifiedBy>sarah choi</cp:lastModifiedBy>
  <cp:revision>20</cp:revision>
  <dcterms:created xsi:type="dcterms:W3CDTF">2021-06-14T19:19:06Z</dcterms:created>
  <dcterms:modified xsi:type="dcterms:W3CDTF">2021-06-28T20:30:27Z</dcterms:modified>
</cp:coreProperties>
</file>