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4" r:id="rId2"/>
    <p:sldId id="273" r:id="rId3"/>
    <p:sldId id="271" r:id="rId4"/>
    <p:sldId id="262" r:id="rId5"/>
    <p:sldId id="274" r:id="rId6"/>
    <p:sldId id="283" r:id="rId7"/>
    <p:sldId id="278" r:id="rId8"/>
    <p:sldId id="279" r:id="rId9"/>
    <p:sldId id="286" r:id="rId10"/>
    <p:sldId id="281" r:id="rId11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/>
    <p:restoredTop sz="94647"/>
  </p:normalViewPr>
  <p:slideViewPr>
    <p:cSldViewPr>
      <p:cViewPr>
        <p:scale>
          <a:sx n="98" d="100"/>
          <a:sy n="98" d="100"/>
        </p:scale>
        <p:origin x="2064" y="1224"/>
      </p:cViewPr>
      <p:guideLst>
        <p:guide orient="horz" pos="2160"/>
        <p:guide pos="2880"/>
      </p:guideLst>
    </p:cSldViewPr>
  </p:slideViewPr>
  <p:notesTextViewPr>
    <p:cViewPr>
      <p:scale>
        <a:sx n="90" d="100"/>
        <a:sy n="9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75AC2FFD-0CA9-4A2D-ACA2-994F1FB5C790}" type="datetimeFigureOut">
              <a:rPr lang="en-US" smtClean="0"/>
              <a:t>5/10/21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8500"/>
            <a:ext cx="4652962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30" tIns="46465" rIns="92930" bIns="4646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vert="horz" lIns="92930" tIns="46465" rIns="92930" bIns="4646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A0D42AC0-B6B8-4D3A-95B5-07C68D5A2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44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2AC0-B6B8-4D3A-95B5-07C68D5A20C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182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2AC0-B6B8-4D3A-95B5-07C68D5A20C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1823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2AC0-B6B8-4D3A-95B5-07C68D5A20C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601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2AC0-B6B8-4D3A-95B5-07C68D5A20C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182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09ACE-3970-413C-9E61-FDD3C4BF94BC}" type="datetimeFigureOut">
              <a:rPr lang="en-US" smtClean="0"/>
              <a:t>5/10/21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21BE-EE2E-4F16-8104-F12DF42FB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663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09ACE-3970-413C-9E61-FDD3C4BF94BC}" type="datetimeFigureOut">
              <a:rPr lang="en-US" smtClean="0"/>
              <a:t>5/10/21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21BE-EE2E-4F16-8104-F12DF42FB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492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09ACE-3970-413C-9E61-FDD3C4BF94BC}" type="datetimeFigureOut">
              <a:rPr lang="en-US" smtClean="0"/>
              <a:t>5/10/21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21BE-EE2E-4F16-8104-F12DF42FB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432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09ACE-3970-413C-9E61-FDD3C4BF94BC}" type="datetimeFigureOut">
              <a:rPr lang="en-US" smtClean="0"/>
              <a:t>5/10/21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21BE-EE2E-4F16-8104-F12DF42FB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527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09ACE-3970-413C-9E61-FDD3C4BF94BC}" type="datetimeFigureOut">
              <a:rPr lang="en-US" smtClean="0"/>
              <a:t>5/10/21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21BE-EE2E-4F16-8104-F12DF42FB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641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09ACE-3970-413C-9E61-FDD3C4BF94BC}" type="datetimeFigureOut">
              <a:rPr lang="en-US" smtClean="0"/>
              <a:t>5/10/21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21BE-EE2E-4F16-8104-F12DF42FB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4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09ACE-3970-413C-9E61-FDD3C4BF94BC}" type="datetimeFigureOut">
              <a:rPr lang="en-US" smtClean="0"/>
              <a:t>5/10/21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21BE-EE2E-4F16-8104-F12DF42FB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541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09ACE-3970-413C-9E61-FDD3C4BF94BC}" type="datetimeFigureOut">
              <a:rPr lang="en-US" smtClean="0"/>
              <a:t>5/10/21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21BE-EE2E-4F16-8104-F12DF42FB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73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09ACE-3970-413C-9E61-FDD3C4BF94BC}" type="datetimeFigureOut">
              <a:rPr lang="en-US" smtClean="0"/>
              <a:t>5/10/21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21BE-EE2E-4F16-8104-F12DF42FB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98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09ACE-3970-413C-9E61-FDD3C4BF94BC}" type="datetimeFigureOut">
              <a:rPr lang="en-US" smtClean="0"/>
              <a:t>5/10/21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21BE-EE2E-4F16-8104-F12DF42FB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588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09ACE-3970-413C-9E61-FDD3C4BF94BC}" type="datetimeFigureOut">
              <a:rPr lang="en-US" smtClean="0"/>
              <a:t>5/10/21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21BE-EE2E-4F16-8104-F12DF42FB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938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09ACE-3970-413C-9E61-FDD3C4BF94BC}" type="datetimeFigureOut">
              <a:rPr lang="en-US" smtClean="0"/>
              <a:t>5/10/21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121BE-EE2E-4F16-8104-F12DF42FB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99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412-new-life-plant-grow-green-hope-wide.1200w.t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0" r="19185"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192" y="4565877"/>
            <a:ext cx="8713746" cy="875166"/>
          </a:xfrm>
        </p:spPr>
        <p:txBody>
          <a:bodyPr>
            <a:normAutofit/>
          </a:bodyPr>
          <a:lstStyle/>
          <a:p>
            <a:pPr algn="l"/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KAINOS</a:t>
            </a:r>
            <a:r>
              <a:rPr lang="ko-KR" altLang="en-US" sz="4800" b="1" dirty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HEALING</a:t>
            </a:r>
            <a:r>
              <a:rPr lang="ko-KR" altLang="en-US" sz="4800" b="1" dirty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MINISTRY</a:t>
            </a:r>
            <a:endParaRPr lang="en-US" sz="4800" b="1" dirty="0">
              <a:solidFill>
                <a:srgbClr val="FFFFFF"/>
              </a:solidFill>
              <a:latin typeface="+mj-ea"/>
              <a:cs typeface="Adobe 고딕 Std B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805717"/>
            <a:ext cx="9171211" cy="733837"/>
          </a:xfrm>
          <a:prstGeom prst="rect">
            <a:avLst/>
          </a:prstGeom>
          <a:solidFill>
            <a:srgbClr val="19581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571" y="6025243"/>
            <a:ext cx="6055095" cy="581773"/>
          </a:xfrm>
        </p:spPr>
        <p:txBody>
          <a:bodyPr>
            <a:normAutofit/>
          </a:bodyPr>
          <a:lstStyle/>
          <a:p>
            <a:pPr algn="l">
              <a:lnSpc>
                <a:spcPct val="70000"/>
              </a:lnSpc>
            </a:pPr>
            <a:r>
              <a:rPr lang="ko-KR" altLang="en-US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카이노스 치유</a:t>
            </a:r>
            <a:r>
              <a:rPr lang="en-US" altLang="ko-KR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 </a:t>
            </a:r>
            <a:r>
              <a:rPr lang="ko-KR" altLang="en-US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사역원</a:t>
            </a:r>
            <a:endParaRPr lang="en-US" sz="1800" dirty="0">
              <a:solidFill>
                <a:srgbClr val="FFFFFF"/>
              </a:solidFill>
              <a:latin typeface="+mj-ea"/>
              <a:ea typeface="+mj-ea"/>
              <a:cs typeface="Adobe 고딕 Std B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92" y="5848482"/>
            <a:ext cx="512538" cy="6366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106714" y="-12518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889000" y="-1378857"/>
            <a:ext cx="184666" cy="369332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01687" y="898975"/>
            <a:ext cx="8006625" cy="1179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ko-KR" altLang="en-US" sz="6000" b="1" dirty="0">
                <a:solidFill>
                  <a:srgbClr val="000000"/>
                </a:solidFill>
                <a:latin typeface="+mj-ea"/>
                <a:cs typeface="Adobe 고딕 Std B"/>
              </a:rPr>
              <a:t>새사람의 훈련 </a:t>
            </a:r>
            <a:r>
              <a:rPr lang="en-US" altLang="ko-KR" sz="6000" b="1" dirty="0">
                <a:solidFill>
                  <a:srgbClr val="000000"/>
                </a:solidFill>
                <a:latin typeface="+mj-ea"/>
                <a:cs typeface="Adobe 고딕 Std B"/>
              </a:rPr>
              <a:t>12</a:t>
            </a:r>
            <a:endParaRPr lang="en-US" sz="60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43430" y="2193720"/>
            <a:ext cx="8006625" cy="944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en-US" altLang="ko-KR" sz="3200" b="1" dirty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r>
              <a:rPr lang="ko-KR" altLang="en-US" sz="3200" b="1" dirty="0">
                <a:solidFill>
                  <a:srgbClr val="000000"/>
                </a:solidFill>
                <a:latin typeface="+mj-ea"/>
                <a:cs typeface="Adobe 고딕 Std B"/>
              </a:rPr>
              <a:t> 성령의 통로 열기 </a:t>
            </a:r>
            <a:r>
              <a:rPr lang="en-US" altLang="ko-KR" sz="3200" b="1" dirty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endParaRPr lang="en-US" sz="32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</p:spTree>
    <p:extLst>
      <p:ext uri="{BB962C8B-B14F-4D97-AF65-F5344CB8AC3E}">
        <p14:creationId xmlns:p14="http://schemas.microsoft.com/office/powerpoint/2010/main" val="4147680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8382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“</a:t>
            </a:r>
            <a:r>
              <a:rPr lang="ko-KR" altLang="en-US" sz="2800" b="1" dirty="0"/>
              <a:t>여호와는 </a:t>
            </a:r>
            <a:r>
              <a:rPr lang="ko-KR" altLang="en-US" sz="2800" b="1" dirty="0">
                <a:solidFill>
                  <a:srgbClr val="C00000"/>
                </a:solidFill>
              </a:rPr>
              <a:t>마음</a:t>
            </a:r>
            <a:r>
              <a:rPr lang="en-US" altLang="ko-KR" sz="2800" b="1" dirty="0">
                <a:solidFill>
                  <a:srgbClr val="C00000"/>
                </a:solidFill>
              </a:rPr>
              <a:t>(HEART)</a:t>
            </a:r>
            <a:r>
              <a:rPr lang="ko-KR" altLang="en-US" sz="2800" b="1" dirty="0"/>
              <a:t>이 상한 자에게 가까이 하시고 </a:t>
            </a:r>
            <a:r>
              <a:rPr lang="ko-KR" altLang="en-US" sz="2800" b="1" dirty="0">
                <a:solidFill>
                  <a:srgbClr val="C00000"/>
                </a:solidFill>
              </a:rPr>
              <a:t>중심</a:t>
            </a:r>
            <a:r>
              <a:rPr lang="en-US" altLang="ko-KR" sz="2800" b="1" dirty="0">
                <a:solidFill>
                  <a:srgbClr val="C00000"/>
                </a:solidFill>
              </a:rPr>
              <a:t>(SPIRIT)</a:t>
            </a:r>
            <a:r>
              <a:rPr lang="ko-KR" altLang="en-US" sz="2800" b="1" dirty="0"/>
              <a:t>에 </a:t>
            </a:r>
            <a:r>
              <a:rPr lang="ko-KR" altLang="en-US" sz="2800" b="1" dirty="0">
                <a:solidFill>
                  <a:srgbClr val="0070C0"/>
                </a:solidFill>
              </a:rPr>
              <a:t>통회</a:t>
            </a:r>
            <a:r>
              <a:rPr lang="ko-KR" altLang="en-US" sz="2800" b="1" dirty="0"/>
              <a:t>하는 자를 </a:t>
            </a:r>
            <a:r>
              <a:rPr lang="ko-KR" altLang="en-US" sz="2800" b="1" dirty="0" err="1"/>
              <a:t>구원하시는도다</a:t>
            </a:r>
            <a:r>
              <a:rPr lang="en-US" sz="2800" b="1" dirty="0"/>
              <a:t>”</a:t>
            </a:r>
            <a:br>
              <a:rPr lang="en-US" sz="2800" b="1" dirty="0"/>
            </a:br>
            <a:r>
              <a:rPr lang="en-US" sz="2800" b="1" dirty="0"/>
              <a:t>- </a:t>
            </a:r>
            <a:r>
              <a:rPr lang="ko-KR" altLang="en-US" sz="2800" b="1" dirty="0"/>
              <a:t>시 </a:t>
            </a:r>
            <a:r>
              <a:rPr lang="en-US" altLang="ko-KR" sz="2800" b="1" dirty="0"/>
              <a:t>34:18</a:t>
            </a:r>
          </a:p>
          <a:p>
            <a:endParaRPr lang="en-US" sz="2800" dirty="0"/>
          </a:p>
          <a:p>
            <a:r>
              <a:rPr lang="en-US" sz="2800" b="1" dirty="0"/>
              <a:t>“</a:t>
            </a:r>
            <a:r>
              <a:rPr lang="ko-KR" altLang="en-US" sz="2800" b="1" dirty="0"/>
              <a:t>하나님의 구하시는 제사는 상한</a:t>
            </a:r>
            <a:r>
              <a:rPr lang="ko-KR" altLang="en-US" sz="2800" b="1" dirty="0">
                <a:solidFill>
                  <a:srgbClr val="0070C0"/>
                </a:solidFill>
              </a:rPr>
              <a:t> </a:t>
            </a:r>
            <a:r>
              <a:rPr lang="ko-KR" altLang="en-US" sz="2800" b="1" dirty="0">
                <a:solidFill>
                  <a:srgbClr val="C00000"/>
                </a:solidFill>
              </a:rPr>
              <a:t>심령</a:t>
            </a:r>
            <a:r>
              <a:rPr lang="en-US" altLang="ko-KR" sz="2800" b="1" dirty="0">
                <a:solidFill>
                  <a:srgbClr val="C00000"/>
                </a:solidFill>
              </a:rPr>
              <a:t>(SPIRIT)</a:t>
            </a:r>
            <a:r>
              <a:rPr lang="ko-KR" altLang="en-US" sz="2800" b="1" dirty="0"/>
              <a:t>이라</a:t>
            </a:r>
            <a:r>
              <a:rPr lang="ko-KR" altLang="en-US" sz="2800" b="1" dirty="0">
                <a:solidFill>
                  <a:srgbClr val="0070C0"/>
                </a:solidFill>
              </a:rPr>
              <a:t> </a:t>
            </a:r>
            <a:r>
              <a:rPr lang="ko-KR" altLang="en-US" sz="2800" b="1" dirty="0"/>
              <a:t>하나님이여 상하고</a:t>
            </a:r>
            <a:r>
              <a:rPr lang="ko-KR" altLang="en-US" sz="2800" b="1" dirty="0">
                <a:solidFill>
                  <a:srgbClr val="C00000"/>
                </a:solidFill>
              </a:rPr>
              <a:t> </a:t>
            </a:r>
            <a:r>
              <a:rPr lang="ko-KR" altLang="en-US" sz="2800" b="1" dirty="0">
                <a:solidFill>
                  <a:srgbClr val="0070C0"/>
                </a:solidFill>
              </a:rPr>
              <a:t>통회</a:t>
            </a:r>
            <a:r>
              <a:rPr lang="ko-KR" altLang="en-US" sz="2800" b="1" dirty="0"/>
              <a:t>하는</a:t>
            </a:r>
            <a:r>
              <a:rPr lang="ko-KR" altLang="en-US" sz="2800" b="1" dirty="0">
                <a:solidFill>
                  <a:srgbClr val="C00000"/>
                </a:solidFill>
              </a:rPr>
              <a:t> 마음</a:t>
            </a:r>
            <a:r>
              <a:rPr lang="en-US" altLang="ko-KR" sz="2800" b="1" dirty="0">
                <a:solidFill>
                  <a:srgbClr val="C00000"/>
                </a:solidFill>
              </a:rPr>
              <a:t>(HEART)</a:t>
            </a:r>
            <a:r>
              <a:rPr lang="ko-KR" altLang="en-US" sz="2800" b="1" dirty="0"/>
              <a:t>을</a:t>
            </a:r>
            <a:r>
              <a:rPr lang="ko-KR" altLang="en-US" sz="2800" b="1" dirty="0">
                <a:solidFill>
                  <a:srgbClr val="C00000"/>
                </a:solidFill>
              </a:rPr>
              <a:t> </a:t>
            </a:r>
            <a:r>
              <a:rPr lang="ko-KR" altLang="en-US" sz="2800" b="1" dirty="0"/>
              <a:t>주께서 멸시치 </a:t>
            </a:r>
            <a:r>
              <a:rPr lang="ko-KR" altLang="en-US" sz="2800" b="1" dirty="0" err="1"/>
              <a:t>아니하시리이다</a:t>
            </a:r>
            <a:r>
              <a:rPr lang="en-US" sz="2800" b="1" dirty="0"/>
              <a:t>”</a:t>
            </a:r>
            <a:r>
              <a:rPr lang="ko-KR" altLang="en-US" sz="2800" b="1" dirty="0"/>
              <a:t> </a:t>
            </a:r>
            <a:r>
              <a:rPr lang="en-US" sz="2800" b="1" dirty="0"/>
              <a:t>- </a:t>
            </a:r>
            <a:r>
              <a:rPr lang="ko-KR" altLang="en-US" sz="2800" b="1" dirty="0"/>
              <a:t>시 </a:t>
            </a:r>
            <a:r>
              <a:rPr lang="en-US" altLang="ko-KR" sz="2800" b="1" dirty="0"/>
              <a:t>51:17</a:t>
            </a:r>
          </a:p>
          <a:p>
            <a:endParaRPr lang="en-US" sz="2800" dirty="0"/>
          </a:p>
          <a:p>
            <a:r>
              <a:rPr lang="en-US" sz="2800" b="1" dirty="0"/>
              <a:t>“ </a:t>
            </a:r>
            <a:r>
              <a:rPr lang="ko-KR" altLang="en-US" sz="2800" b="1" dirty="0"/>
              <a:t>내가 높고 거룩한 곳에 거하며 또한 </a:t>
            </a:r>
            <a:r>
              <a:rPr lang="ko-KR" altLang="en-US" sz="2800" b="1" dirty="0">
                <a:solidFill>
                  <a:srgbClr val="0070C0"/>
                </a:solidFill>
              </a:rPr>
              <a:t>통회</a:t>
            </a:r>
            <a:r>
              <a:rPr lang="ko-KR" altLang="en-US" sz="2800" b="1" dirty="0"/>
              <a:t>하고 </a:t>
            </a:r>
            <a:r>
              <a:rPr lang="ko-KR" altLang="en-US" sz="2800" b="1" dirty="0">
                <a:solidFill>
                  <a:srgbClr val="C00000"/>
                </a:solidFill>
              </a:rPr>
              <a:t>마음</a:t>
            </a:r>
            <a:r>
              <a:rPr lang="en-US" altLang="ko-KR" sz="2800" b="1" dirty="0">
                <a:solidFill>
                  <a:srgbClr val="C00000"/>
                </a:solidFill>
              </a:rPr>
              <a:t>(SPIRIT)</a:t>
            </a:r>
            <a:r>
              <a:rPr lang="ko-KR" altLang="en-US" sz="2800" b="1" dirty="0"/>
              <a:t>이 겸손한 자와 함께 거하나니 이는 겸손한 자의 </a:t>
            </a:r>
            <a:r>
              <a:rPr lang="ko-KR" altLang="en-US" sz="2800" b="1" dirty="0">
                <a:solidFill>
                  <a:srgbClr val="C00000"/>
                </a:solidFill>
              </a:rPr>
              <a:t>영</a:t>
            </a:r>
            <a:r>
              <a:rPr lang="en-US" altLang="ko-KR" sz="2800" b="1" dirty="0">
                <a:solidFill>
                  <a:srgbClr val="C00000"/>
                </a:solidFill>
              </a:rPr>
              <a:t>(SPIRIT)</a:t>
            </a:r>
            <a:r>
              <a:rPr lang="ko-KR" altLang="en-US" sz="2800" b="1" dirty="0"/>
              <a:t>을 소성케 하며 </a:t>
            </a:r>
            <a:r>
              <a:rPr lang="ko-KR" altLang="en-US" sz="2800" b="1" dirty="0">
                <a:solidFill>
                  <a:srgbClr val="0070C0"/>
                </a:solidFill>
              </a:rPr>
              <a:t>통회</a:t>
            </a:r>
            <a:r>
              <a:rPr lang="ko-KR" altLang="en-US" sz="2800" b="1" dirty="0"/>
              <a:t>하는 </a:t>
            </a:r>
            <a:br>
              <a:rPr lang="en-US" altLang="ko-KR" sz="2800" b="1" dirty="0"/>
            </a:br>
            <a:r>
              <a:rPr lang="ko-KR" altLang="en-US" sz="2800" b="1" dirty="0"/>
              <a:t>자의 </a:t>
            </a:r>
            <a:r>
              <a:rPr lang="ko-KR" altLang="en-US" sz="2800" b="1" dirty="0">
                <a:solidFill>
                  <a:srgbClr val="C00000"/>
                </a:solidFill>
              </a:rPr>
              <a:t>마음</a:t>
            </a:r>
            <a:r>
              <a:rPr lang="en-US" altLang="ko-KR" sz="2800" b="1" dirty="0">
                <a:solidFill>
                  <a:srgbClr val="C00000"/>
                </a:solidFill>
              </a:rPr>
              <a:t>(HEART)</a:t>
            </a:r>
            <a:r>
              <a:rPr lang="ko-KR" altLang="en-US" sz="2800" b="1" dirty="0"/>
              <a:t>을 소성케 하려 함이라</a:t>
            </a:r>
            <a:r>
              <a:rPr lang="en-US" sz="2800" b="1" dirty="0"/>
              <a:t>”</a:t>
            </a:r>
            <a:r>
              <a:rPr lang="ko-KR" altLang="en-US" sz="2800" b="1" dirty="0"/>
              <a:t> </a:t>
            </a:r>
            <a:r>
              <a:rPr lang="en-US" sz="2800" b="1" dirty="0"/>
              <a:t>- </a:t>
            </a:r>
            <a:r>
              <a:rPr lang="ko-KR" altLang="en-US" sz="2800" b="1" dirty="0"/>
              <a:t>사 </a:t>
            </a:r>
            <a:r>
              <a:rPr lang="en-US" altLang="ko-KR" sz="2800" b="1" dirty="0"/>
              <a:t>57:15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6699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F081BEF-4334-694B-B8A5-89F0E622DB82}"/>
              </a:ext>
            </a:extLst>
          </p:cNvPr>
          <p:cNvSpPr/>
          <p:nvPr/>
        </p:nvSpPr>
        <p:spPr>
          <a:xfrm>
            <a:off x="-36355" y="312115"/>
            <a:ext cx="9180355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>
                <a:latin typeface="+mj-ea"/>
              </a:rPr>
              <a:t>왜 </a:t>
            </a:r>
            <a:r>
              <a:rPr lang="ko-KR" altLang="en-US" b="1" dirty="0">
                <a:solidFill>
                  <a:srgbClr val="C00000"/>
                </a:solidFill>
                <a:latin typeface="+mj-ea"/>
              </a:rPr>
              <a:t>성령의 통로</a:t>
            </a:r>
            <a:r>
              <a:rPr lang="ko-KR" altLang="en-US" b="1" dirty="0">
                <a:latin typeface="+mj-ea"/>
              </a:rPr>
              <a:t>를 열어야 하나</a:t>
            </a:r>
            <a:r>
              <a:rPr lang="en-US" altLang="ko-KR" b="1" dirty="0">
                <a:latin typeface="+mj-ea"/>
              </a:rPr>
              <a:t>?</a:t>
            </a:r>
            <a:endParaRPr lang="en-US" b="1" dirty="0">
              <a:latin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21163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ko-KR" altLang="en-US" b="1" dirty="0"/>
              <a:t>하나님은 </a:t>
            </a:r>
            <a:r>
              <a:rPr lang="ko-KR" altLang="en-US" b="1" dirty="0">
                <a:solidFill>
                  <a:srgbClr val="0070C0"/>
                </a:solidFill>
              </a:rPr>
              <a:t>인격적</a:t>
            </a:r>
            <a:r>
              <a:rPr lang="ko-KR" altLang="en-US" b="1" dirty="0"/>
              <a:t>이고 </a:t>
            </a:r>
            <a:r>
              <a:rPr lang="ko-KR" altLang="en-US" b="1" dirty="0">
                <a:solidFill>
                  <a:srgbClr val="0070C0"/>
                </a:solidFill>
              </a:rPr>
              <a:t>관계적</a:t>
            </a:r>
            <a:r>
              <a:rPr lang="ko-KR" altLang="en-US" b="1" dirty="0"/>
              <a:t>이시다</a:t>
            </a:r>
            <a:endParaRPr lang="en-US" b="1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83A1C37-9E41-D34A-B32C-6D50CA09B5C1}"/>
              </a:ext>
            </a:extLst>
          </p:cNvPr>
          <p:cNvSpPr txBox="1">
            <a:spLocks/>
          </p:cNvSpPr>
          <p:nvPr/>
        </p:nvSpPr>
        <p:spPr>
          <a:xfrm>
            <a:off x="457200" y="2667000"/>
            <a:ext cx="8229600" cy="4221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ko-KR" altLang="en-US" b="1" dirty="0"/>
              <a:t>우리 </a:t>
            </a:r>
            <a:r>
              <a:rPr lang="ko-KR" altLang="en-US" b="1" dirty="0">
                <a:solidFill>
                  <a:srgbClr val="C00000"/>
                </a:solidFill>
              </a:rPr>
              <a:t>영</a:t>
            </a:r>
            <a:r>
              <a:rPr lang="en-US" altLang="ko-KR" b="1" dirty="0">
                <a:solidFill>
                  <a:srgbClr val="C00000"/>
                </a:solidFill>
              </a:rPr>
              <a:t>, </a:t>
            </a:r>
            <a:r>
              <a:rPr lang="ko-KR" altLang="en-US" b="1" dirty="0">
                <a:solidFill>
                  <a:srgbClr val="C00000"/>
                </a:solidFill>
              </a:rPr>
              <a:t>생각</a:t>
            </a:r>
            <a:r>
              <a:rPr lang="en-US" altLang="ko-KR" b="1" dirty="0">
                <a:solidFill>
                  <a:srgbClr val="C00000"/>
                </a:solidFill>
              </a:rPr>
              <a:t>, </a:t>
            </a:r>
            <a:r>
              <a:rPr lang="ko-KR" altLang="en-US" b="1" dirty="0">
                <a:solidFill>
                  <a:srgbClr val="C00000"/>
                </a:solidFill>
              </a:rPr>
              <a:t>마음</a:t>
            </a:r>
            <a:r>
              <a:rPr lang="ko-KR" altLang="en-US" b="1" dirty="0"/>
              <a:t>을</a:t>
            </a:r>
            <a:r>
              <a:rPr lang="ko-KR" altLang="en-US" b="1" dirty="0">
                <a:solidFill>
                  <a:srgbClr val="C00000"/>
                </a:solidFill>
              </a:rPr>
              <a:t> </a:t>
            </a:r>
            <a:r>
              <a:rPr lang="ko-KR" altLang="en-US" b="1" dirty="0"/>
              <a:t>통해 하나님과의 </a:t>
            </a:r>
            <a:r>
              <a:rPr lang="ko-KR" altLang="en-US" b="1" dirty="0">
                <a:solidFill>
                  <a:srgbClr val="0070C0"/>
                </a:solidFill>
              </a:rPr>
              <a:t>인격적인 교제</a:t>
            </a:r>
            <a:r>
              <a:rPr lang="ko-KR" altLang="en-US" b="1" dirty="0"/>
              <a:t>를 하기 위해서</a:t>
            </a:r>
            <a:endParaRPr lang="en-US" b="1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036817E-3743-4E46-866F-15DEDB5EBC1D}"/>
              </a:ext>
            </a:extLst>
          </p:cNvPr>
          <p:cNvSpPr txBox="1">
            <a:spLocks/>
          </p:cNvSpPr>
          <p:nvPr/>
        </p:nvSpPr>
        <p:spPr>
          <a:xfrm>
            <a:off x="457200" y="4114800"/>
            <a:ext cx="8229600" cy="4221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b="1" dirty="0"/>
              <a:t>“</a:t>
            </a:r>
            <a:r>
              <a:rPr lang="ko-KR" altLang="en-US" b="1" dirty="0"/>
              <a:t>하나님이여 나를 </a:t>
            </a:r>
            <a:r>
              <a:rPr lang="ko-KR" altLang="en-US" b="1" dirty="0" err="1"/>
              <a:t>살피사</a:t>
            </a:r>
            <a:r>
              <a:rPr lang="ko-KR" altLang="en-US" b="1" dirty="0"/>
              <a:t> 내</a:t>
            </a:r>
            <a:r>
              <a:rPr lang="en-US" altLang="ko-KR" b="1" dirty="0"/>
              <a:t> </a:t>
            </a:r>
            <a:r>
              <a:rPr lang="ko-KR" altLang="en-US" b="1" dirty="0">
                <a:solidFill>
                  <a:srgbClr val="C00000"/>
                </a:solidFill>
              </a:rPr>
              <a:t>마음</a:t>
            </a:r>
            <a:r>
              <a:rPr lang="ko-KR" altLang="en-US" b="1" dirty="0"/>
              <a:t>을 아시며 나를 </a:t>
            </a:r>
            <a:r>
              <a:rPr lang="ko-KR" altLang="en-US" b="1" dirty="0" err="1"/>
              <a:t>시험하사</a:t>
            </a:r>
            <a:r>
              <a:rPr lang="ko-KR" altLang="en-US" b="1" dirty="0"/>
              <a:t> 내 </a:t>
            </a:r>
            <a:r>
              <a:rPr lang="ko-KR" altLang="en-US" b="1" dirty="0">
                <a:solidFill>
                  <a:srgbClr val="0070C0"/>
                </a:solidFill>
              </a:rPr>
              <a:t>뜻</a:t>
            </a:r>
            <a:r>
              <a:rPr lang="ko-KR" altLang="en-US" b="1" dirty="0"/>
              <a:t>을 </a:t>
            </a:r>
            <a:r>
              <a:rPr lang="ko-KR" altLang="en-US" b="1" dirty="0" err="1"/>
              <a:t>아옵소서</a:t>
            </a:r>
            <a:r>
              <a:rPr lang="ko-KR" altLang="en-US" b="1" dirty="0"/>
              <a:t> 내게 무슨 악한 행위가 있나 보시고 나를 영원한 길로 인도하소서</a:t>
            </a:r>
            <a:r>
              <a:rPr lang="en-US" b="1" dirty="0"/>
              <a:t>”- </a:t>
            </a:r>
            <a:r>
              <a:rPr lang="ko-KR" altLang="en-US" b="1" dirty="0"/>
              <a:t>시 </a:t>
            </a:r>
            <a:r>
              <a:rPr lang="en-US" altLang="ko-KR" b="1" dirty="0"/>
              <a:t>139:23-24</a:t>
            </a:r>
            <a:endParaRPr lang="en-US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5634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F081BEF-4334-694B-B8A5-89F0E622DB82}"/>
              </a:ext>
            </a:extLst>
          </p:cNvPr>
          <p:cNvSpPr/>
          <p:nvPr/>
        </p:nvSpPr>
        <p:spPr>
          <a:xfrm>
            <a:off x="-36355" y="312115"/>
            <a:ext cx="9180355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>
                <a:solidFill>
                  <a:srgbClr val="0070C0"/>
                </a:solidFill>
                <a:latin typeface="+mj-ea"/>
              </a:rPr>
              <a:t>인격적인 교제</a:t>
            </a:r>
            <a:r>
              <a:rPr lang="ko-KR" altLang="en-US" b="1" dirty="0">
                <a:latin typeface="+mj-ea"/>
              </a:rPr>
              <a:t>를</a:t>
            </a:r>
            <a:r>
              <a:rPr lang="ko-KR" altLang="en-US" b="1" dirty="0">
                <a:solidFill>
                  <a:srgbClr val="0070C0"/>
                </a:solidFill>
                <a:latin typeface="+mj-ea"/>
              </a:rPr>
              <a:t> </a:t>
            </a:r>
            <a:r>
              <a:rPr lang="ko-KR" altLang="en-US" b="1" dirty="0">
                <a:latin typeface="+mj-ea"/>
              </a:rPr>
              <a:t>어떻게 하지</a:t>
            </a:r>
            <a:r>
              <a:rPr lang="en-US" altLang="ko-KR" b="1" dirty="0">
                <a:latin typeface="+mj-ea"/>
              </a:rPr>
              <a:t>?</a:t>
            </a:r>
            <a:endParaRPr lang="en-US" b="1" dirty="0">
              <a:latin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139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“(</a:t>
            </a:r>
            <a:r>
              <a:rPr lang="ko-KR" altLang="en-US" sz="2400" b="1" dirty="0"/>
              <a:t>생략</a:t>
            </a:r>
            <a:r>
              <a:rPr lang="en-US" sz="2400" b="1" dirty="0"/>
              <a:t>) </a:t>
            </a:r>
            <a:r>
              <a:rPr lang="ko-KR" altLang="en-US" sz="2400" b="1" dirty="0"/>
              <a:t>내가 이새의 아들 다윗을 만나니 내 </a:t>
            </a:r>
            <a:r>
              <a:rPr lang="ko-KR" altLang="en-US" sz="2400" b="1" dirty="0">
                <a:solidFill>
                  <a:srgbClr val="C00000"/>
                </a:solidFill>
              </a:rPr>
              <a:t>마음</a:t>
            </a:r>
            <a:r>
              <a:rPr lang="ko-KR" altLang="en-US" sz="2400" b="1" dirty="0"/>
              <a:t>에 합한 사람이라 내 </a:t>
            </a:r>
            <a:r>
              <a:rPr lang="ko-KR" altLang="en-US" sz="2400" b="1" dirty="0">
                <a:solidFill>
                  <a:srgbClr val="C00000"/>
                </a:solidFill>
              </a:rPr>
              <a:t>뜻</a:t>
            </a:r>
            <a:r>
              <a:rPr lang="ko-KR" altLang="en-US" sz="2400" b="1" dirty="0"/>
              <a:t>을 다 이루게 하리라 하시더라</a:t>
            </a:r>
            <a:r>
              <a:rPr lang="en-US" sz="2400" b="1" dirty="0"/>
              <a:t>”- </a:t>
            </a:r>
            <a:r>
              <a:rPr lang="ko-KR" altLang="en-US" sz="2400" b="1" dirty="0"/>
              <a:t>행 </a:t>
            </a:r>
            <a:r>
              <a:rPr lang="en-US" altLang="ko-KR" sz="2400" b="1" dirty="0"/>
              <a:t>13:22</a:t>
            </a:r>
            <a:endParaRPr lang="en-US" sz="2400" dirty="0"/>
          </a:p>
          <a:p>
            <a:endParaRPr lang="en-US" dirty="0"/>
          </a:p>
          <a:p>
            <a:endParaRPr lang="en-US" b="1" dirty="0"/>
          </a:p>
        </p:txBody>
      </p:sp>
      <p:pic>
        <p:nvPicPr>
          <p:cNvPr id="4" name="Picture 2" descr="C:\Users\Owner\Documents\logo\천국 복음 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904" y="3345532"/>
            <a:ext cx="3767276" cy="296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loud Callout 8">
            <a:extLst>
              <a:ext uri="{FF2B5EF4-FFF2-40B4-BE49-F238E27FC236}">
                <a16:creationId xmlns:a16="http://schemas.microsoft.com/office/drawing/2014/main" id="{58AFA2CC-B26D-3545-80F3-8B0C7C1F9EBE}"/>
              </a:ext>
            </a:extLst>
          </p:cNvPr>
          <p:cNvSpPr/>
          <p:nvPr/>
        </p:nvSpPr>
        <p:spPr>
          <a:xfrm rot="514339">
            <a:off x="5819884" y="3015242"/>
            <a:ext cx="2338597" cy="1484679"/>
          </a:xfrm>
          <a:prstGeom prst="cloudCallout">
            <a:avLst>
              <a:gd name="adj1" fmla="val -45367"/>
              <a:gd name="adj2" fmla="val 78215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ko-KR" sz="2000" b="1" dirty="0">
              <a:solidFill>
                <a:srgbClr val="C00000"/>
              </a:solidFill>
            </a:endParaRPr>
          </a:p>
          <a:p>
            <a:pPr algn="ctr"/>
            <a:r>
              <a:rPr lang="ko-KR" altLang="en-US" sz="2000" b="1" dirty="0">
                <a:solidFill>
                  <a:srgbClr val="C00000"/>
                </a:solidFill>
              </a:rPr>
              <a:t>왜 나는 고아같이만 느껴질까</a:t>
            </a:r>
            <a:r>
              <a:rPr lang="en-US" altLang="ko-KR" sz="2000" b="1" dirty="0">
                <a:solidFill>
                  <a:srgbClr val="C00000"/>
                </a:solidFill>
              </a:rPr>
              <a:t>?</a:t>
            </a:r>
            <a:endParaRPr lang="en-US" sz="2000" b="1" dirty="0">
              <a:solidFill>
                <a:srgbClr val="0070C0"/>
              </a:solidFill>
            </a:endParaRPr>
          </a:p>
          <a:p>
            <a:pPr algn="ctr"/>
            <a:endParaRPr lang="en-US" dirty="0"/>
          </a:p>
        </p:txBody>
      </p:sp>
      <p:sp>
        <p:nvSpPr>
          <p:cNvPr id="10" name="Cloud Callout 9"/>
          <p:cNvSpPr/>
          <p:nvPr/>
        </p:nvSpPr>
        <p:spPr>
          <a:xfrm>
            <a:off x="457200" y="4034380"/>
            <a:ext cx="2453640" cy="1219200"/>
          </a:xfrm>
          <a:prstGeom prst="cloudCallout">
            <a:avLst>
              <a:gd name="adj1" fmla="val 59831"/>
              <a:gd name="adj2" fmla="val 6539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0070C0"/>
                </a:solidFill>
              </a:rPr>
              <a:t>하나님은 어디 계시지</a:t>
            </a:r>
            <a:r>
              <a:rPr lang="en-US" altLang="ko-KR" b="1" dirty="0">
                <a:solidFill>
                  <a:srgbClr val="0070C0"/>
                </a:solidFill>
              </a:rPr>
              <a:t>?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984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/>
              <a:t>성령의 가르침을 받으려면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8229600" cy="3962399"/>
          </a:xfrm>
        </p:spPr>
        <p:txBody>
          <a:bodyPr>
            <a:normAutofit fontScale="92500" lnSpcReduction="10000"/>
          </a:bodyPr>
          <a:lstStyle/>
          <a:p>
            <a:endParaRPr lang="en-US" b="1" dirty="0"/>
          </a:p>
          <a:p>
            <a:pPr marL="0" indent="0">
              <a:lnSpc>
                <a:spcPct val="150000"/>
              </a:lnSpc>
              <a:buNone/>
            </a:pPr>
            <a:r>
              <a:rPr lang="en-US" b="1" dirty="0"/>
              <a:t>“</a:t>
            </a:r>
            <a:r>
              <a:rPr lang="ko-KR" altLang="en-US" b="1" dirty="0"/>
              <a:t>너희는 주께 받은바 기름 부음이 너희 안에 거하나니 아무도 너희를 가르칠 필요가 없고 오직 그의 </a:t>
            </a:r>
            <a:r>
              <a:rPr lang="ko-KR" altLang="en-US" b="1" dirty="0">
                <a:solidFill>
                  <a:srgbClr val="C00000"/>
                </a:solidFill>
              </a:rPr>
              <a:t>기름 부음이 모든 것을 너희에게 가르치며</a:t>
            </a:r>
            <a:r>
              <a:rPr lang="ko-KR" altLang="en-US" b="1" dirty="0"/>
              <a:t> 또 참되고 거짓이 없으니 너희를 가르치신</a:t>
            </a:r>
            <a:r>
              <a:rPr lang="en-US" b="1" dirty="0"/>
              <a:t> </a:t>
            </a:r>
            <a:r>
              <a:rPr lang="ko-KR" altLang="en-US" b="1" dirty="0"/>
              <a:t>그대로</a:t>
            </a:r>
            <a:r>
              <a:rPr lang="en-US" b="1" dirty="0"/>
              <a:t> </a:t>
            </a:r>
            <a:r>
              <a:rPr lang="ko-KR" altLang="en-US" b="1" dirty="0"/>
              <a:t>주 안에 거하라</a:t>
            </a:r>
            <a:r>
              <a:rPr lang="en-US" b="1" dirty="0"/>
              <a:t>”- </a:t>
            </a:r>
            <a:r>
              <a:rPr lang="ko-KR" altLang="en-US" b="1" dirty="0"/>
              <a:t>요일 </a:t>
            </a:r>
            <a:r>
              <a:rPr lang="en-US" altLang="ko-KR" b="1" dirty="0"/>
              <a:t>2:27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081BEF-4334-694B-B8A5-89F0E622DB82}"/>
              </a:ext>
            </a:extLst>
          </p:cNvPr>
          <p:cNvSpPr/>
          <p:nvPr/>
        </p:nvSpPr>
        <p:spPr>
          <a:xfrm>
            <a:off x="0" y="316395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>
                <a:solidFill>
                  <a:srgbClr val="C00000"/>
                </a:solidFill>
              </a:rPr>
              <a:t>성령</a:t>
            </a:r>
            <a:r>
              <a:rPr lang="ko-KR" altLang="en-US" sz="4400" b="1" dirty="0">
                <a:solidFill>
                  <a:schemeClr val="tx1"/>
                </a:solidFill>
              </a:rPr>
              <a:t>의 </a:t>
            </a:r>
            <a:r>
              <a:rPr lang="ko-KR" altLang="en-US" sz="4400" b="1" dirty="0">
                <a:solidFill>
                  <a:srgbClr val="0070C0"/>
                </a:solidFill>
              </a:rPr>
              <a:t>가르침</a:t>
            </a:r>
            <a:r>
              <a:rPr lang="ko-KR" altLang="en-US" sz="4400" b="1" dirty="0">
                <a:solidFill>
                  <a:schemeClr val="tx1"/>
                </a:solidFill>
              </a:rPr>
              <a:t>을 받으라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376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성령의 통로를 열라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1"/>
            <a:ext cx="8229600" cy="1427988"/>
          </a:xfrm>
        </p:spPr>
        <p:txBody>
          <a:bodyPr/>
          <a:lstStyle/>
          <a:p>
            <a:pPr marL="0" indent="0">
              <a:buNone/>
            </a:pPr>
            <a:r>
              <a:rPr lang="ko-KR" altLang="en-US" b="1" dirty="0"/>
              <a:t> </a:t>
            </a:r>
            <a:r>
              <a:rPr lang="en-US" b="1" dirty="0"/>
              <a:t>“</a:t>
            </a:r>
            <a:r>
              <a:rPr lang="ko-KR" altLang="en-US" b="1" dirty="0"/>
              <a:t>나를 믿는 자는 성경에 이름과 같이 그 </a:t>
            </a:r>
            <a:r>
              <a:rPr lang="ko-KR" altLang="en-US" b="1" dirty="0">
                <a:solidFill>
                  <a:srgbClr val="C00000"/>
                </a:solidFill>
              </a:rPr>
              <a:t>배</a:t>
            </a:r>
            <a:r>
              <a:rPr lang="ko-KR" altLang="en-US" b="1" dirty="0"/>
              <a:t>에서 </a:t>
            </a:r>
            <a:r>
              <a:rPr lang="ko-KR" altLang="en-US" b="1" dirty="0">
                <a:solidFill>
                  <a:srgbClr val="0070C0"/>
                </a:solidFill>
              </a:rPr>
              <a:t>생수의 강</a:t>
            </a:r>
            <a:r>
              <a:rPr lang="ko-KR" altLang="en-US" b="1" dirty="0"/>
              <a:t>이</a:t>
            </a:r>
            <a:r>
              <a:rPr lang="ko-KR" altLang="en-US" b="1" dirty="0">
                <a:solidFill>
                  <a:srgbClr val="0070C0"/>
                </a:solidFill>
              </a:rPr>
              <a:t> </a:t>
            </a:r>
            <a:r>
              <a:rPr lang="ko-KR" altLang="en-US" b="1" dirty="0"/>
              <a:t>흘러나리라</a:t>
            </a:r>
            <a:r>
              <a:rPr lang="en-US" b="1" dirty="0"/>
              <a:t>” – </a:t>
            </a:r>
            <a:r>
              <a:rPr lang="ko-KR" altLang="en-US" b="1" dirty="0"/>
              <a:t>요 </a:t>
            </a:r>
            <a:r>
              <a:rPr lang="en-US" altLang="ko-KR" b="1" dirty="0"/>
              <a:t>7:38</a:t>
            </a:r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397508" y="3084099"/>
            <a:ext cx="3233928" cy="32004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833372" y="3573780"/>
            <a:ext cx="2362200" cy="22860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r>
              <a:rPr lang="ko-KR" altLang="en-US" b="1" dirty="0"/>
              <a:t>생각</a:t>
            </a:r>
            <a:endParaRPr lang="en-US" altLang="ko-KR" b="1" dirty="0"/>
          </a:p>
          <a:p>
            <a:pPr algn="ctr"/>
            <a:r>
              <a:rPr lang="ko-KR" altLang="en-US" b="1" dirty="0"/>
              <a:t> </a:t>
            </a:r>
            <a:endParaRPr lang="en-US" altLang="ko-KR" b="1" dirty="0"/>
          </a:p>
          <a:p>
            <a:pPr algn="ctr"/>
            <a:r>
              <a:rPr lang="ko-KR" altLang="en-US" b="1" dirty="0"/>
              <a:t>마음</a:t>
            </a:r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</p:txBody>
      </p:sp>
      <p:sp>
        <p:nvSpPr>
          <p:cNvPr id="6" name="Oval 5"/>
          <p:cNvSpPr/>
          <p:nvPr/>
        </p:nvSpPr>
        <p:spPr>
          <a:xfrm>
            <a:off x="2595372" y="4297680"/>
            <a:ext cx="838200" cy="8382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영</a:t>
            </a:r>
            <a:endParaRPr lang="en-US" b="1" dirty="0"/>
          </a:p>
        </p:txBody>
      </p:sp>
      <p:sp>
        <p:nvSpPr>
          <p:cNvPr id="7" name="Right Arrow 6"/>
          <p:cNvSpPr/>
          <p:nvPr/>
        </p:nvSpPr>
        <p:spPr>
          <a:xfrm>
            <a:off x="3221736" y="4356735"/>
            <a:ext cx="3712464" cy="66217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                성령의 통로 </a:t>
            </a:r>
            <a:endParaRPr lang="en-US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F081BEF-4334-694B-B8A5-89F0E622DB82}"/>
              </a:ext>
            </a:extLst>
          </p:cNvPr>
          <p:cNvSpPr/>
          <p:nvPr/>
        </p:nvSpPr>
        <p:spPr>
          <a:xfrm>
            <a:off x="-36355" y="312115"/>
            <a:ext cx="9180355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>
                <a:solidFill>
                  <a:srgbClr val="C00000"/>
                </a:solidFill>
              </a:rPr>
              <a:t>성령의 통로</a:t>
            </a:r>
            <a:endParaRPr lang="en-US" sz="4400" b="1" dirty="0">
              <a:solidFill>
                <a:srgbClr val="C00000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D221D26-3C20-0741-B20A-004AB7EE0A1F}"/>
              </a:ext>
            </a:extLst>
          </p:cNvPr>
          <p:cNvCxnSpPr>
            <a:cxnSpLocks/>
          </p:cNvCxnSpPr>
          <p:nvPr/>
        </p:nvCxnSpPr>
        <p:spPr>
          <a:xfrm>
            <a:off x="4212336" y="4419600"/>
            <a:ext cx="347472" cy="529399"/>
          </a:xfrm>
          <a:prstGeom prst="line">
            <a:avLst/>
          </a:prstGeom>
          <a:ln w="666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5F6849F-0E87-9140-B62D-007B5838E5FD}"/>
              </a:ext>
            </a:extLst>
          </p:cNvPr>
          <p:cNvCxnSpPr>
            <a:cxnSpLocks/>
          </p:cNvCxnSpPr>
          <p:nvPr/>
        </p:nvCxnSpPr>
        <p:spPr>
          <a:xfrm flipH="1">
            <a:off x="4195572" y="4419600"/>
            <a:ext cx="342900" cy="529399"/>
          </a:xfrm>
          <a:prstGeom prst="line">
            <a:avLst/>
          </a:prstGeom>
          <a:ln w="666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9872230-6F2A-A348-A2DA-B4B794F41E4A}"/>
              </a:ext>
            </a:extLst>
          </p:cNvPr>
          <p:cNvCxnSpPr>
            <a:cxnSpLocks/>
          </p:cNvCxnSpPr>
          <p:nvPr/>
        </p:nvCxnSpPr>
        <p:spPr>
          <a:xfrm>
            <a:off x="3557244" y="4419600"/>
            <a:ext cx="347472" cy="529399"/>
          </a:xfrm>
          <a:prstGeom prst="line">
            <a:avLst/>
          </a:prstGeom>
          <a:ln w="666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F314A8A-8629-0C49-A50E-1D4243504C47}"/>
              </a:ext>
            </a:extLst>
          </p:cNvPr>
          <p:cNvCxnSpPr>
            <a:cxnSpLocks/>
          </p:cNvCxnSpPr>
          <p:nvPr/>
        </p:nvCxnSpPr>
        <p:spPr>
          <a:xfrm flipH="1">
            <a:off x="3540480" y="4419600"/>
            <a:ext cx="342900" cy="529399"/>
          </a:xfrm>
          <a:prstGeom prst="line">
            <a:avLst/>
          </a:prstGeom>
          <a:ln w="666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0513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>
            <a:cxnSpLocks/>
          </p:cNvCxnSpPr>
          <p:nvPr/>
        </p:nvCxnSpPr>
        <p:spPr>
          <a:xfrm>
            <a:off x="829056" y="5890640"/>
            <a:ext cx="221894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/>
          </p:cNvCxnSpPr>
          <p:nvPr/>
        </p:nvCxnSpPr>
        <p:spPr>
          <a:xfrm flipH="1">
            <a:off x="829056" y="3048000"/>
            <a:ext cx="253288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성령의 통로를 열라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2456" y="1763585"/>
            <a:ext cx="8229600" cy="716660"/>
          </a:xfrm>
        </p:spPr>
        <p:txBody>
          <a:bodyPr/>
          <a:lstStyle/>
          <a:p>
            <a:pPr marL="0" indent="0">
              <a:buNone/>
            </a:pPr>
            <a:r>
              <a:rPr lang="ko-KR" altLang="en-US" b="1" dirty="0">
                <a:solidFill>
                  <a:srgbClr val="0070C0"/>
                </a:solidFill>
              </a:rPr>
              <a:t>생각</a:t>
            </a:r>
            <a:r>
              <a:rPr lang="en-US" altLang="ko-KR" b="1" dirty="0"/>
              <a:t>(MIND)</a:t>
            </a:r>
            <a:r>
              <a:rPr lang="ko-KR" altLang="en-US" b="1" dirty="0"/>
              <a:t>과</a:t>
            </a:r>
            <a:r>
              <a:rPr lang="ko-KR" altLang="en-US" b="1" dirty="0">
                <a:solidFill>
                  <a:srgbClr val="C00000"/>
                </a:solidFill>
              </a:rPr>
              <a:t> 마음</a:t>
            </a:r>
            <a:r>
              <a:rPr lang="en-US" altLang="ko-KR" b="1" dirty="0"/>
              <a:t>(HEART)</a:t>
            </a:r>
            <a:r>
              <a:rPr lang="ko-KR" altLang="en-US" b="1" dirty="0"/>
              <a:t>의 차이</a:t>
            </a:r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4" name="Oval 3"/>
          <p:cNvSpPr/>
          <p:nvPr/>
        </p:nvSpPr>
        <p:spPr>
          <a:xfrm>
            <a:off x="2276856" y="2936748"/>
            <a:ext cx="3200400" cy="32004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생생생  생가걸ㄹㄹㄹ생각</a:t>
            </a:r>
            <a:r>
              <a:rPr lang="en-US" altLang="ko-KR" b="1" dirty="0" err="1"/>
              <a:t>ddmldmlTLAAUFJVCV</a:t>
            </a:r>
            <a:endParaRPr lang="en-US" b="1" dirty="0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600200" y="3651504"/>
            <a:ext cx="1562100" cy="93040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cxnSpLocks/>
          </p:cNvCxnSpPr>
          <p:nvPr/>
        </p:nvCxnSpPr>
        <p:spPr>
          <a:xfrm>
            <a:off x="1530858" y="4264152"/>
            <a:ext cx="1745742" cy="12412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2705100" y="3393948"/>
            <a:ext cx="2362200" cy="22860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ko-KR" b="1" dirty="0"/>
          </a:p>
          <a:p>
            <a:pPr algn="ctr"/>
            <a:r>
              <a:rPr lang="ko-KR" altLang="en-US" b="1" dirty="0"/>
              <a:t>생각</a:t>
            </a:r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r>
              <a:rPr lang="ko-KR" altLang="en-US" b="1" dirty="0"/>
              <a:t>마음 </a:t>
            </a:r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r>
              <a:rPr lang="ko-KR" altLang="en-US" b="1" dirty="0"/>
              <a:t> </a:t>
            </a:r>
            <a:endParaRPr lang="en-US" altLang="ko-KR" b="1" dirty="0"/>
          </a:p>
          <a:p>
            <a:pPr algn="ctr"/>
            <a:r>
              <a:rPr lang="ko-KR" altLang="en-US" b="1" dirty="0"/>
              <a:t> </a:t>
            </a:r>
            <a:endParaRPr lang="en-US" altLang="ko-KR" b="1" dirty="0"/>
          </a:p>
          <a:p>
            <a:pPr algn="ctr"/>
            <a:r>
              <a:rPr lang="en-US" b="1" dirty="0"/>
              <a:t>HEART</a:t>
            </a:r>
          </a:p>
          <a:p>
            <a:pPr algn="ctr"/>
            <a:endParaRPr lang="en-US" b="1" dirty="0"/>
          </a:p>
          <a:p>
            <a:pPr algn="ctr"/>
            <a:r>
              <a:rPr lang="en-US" b="1" dirty="0"/>
              <a:t>MIND</a:t>
            </a:r>
          </a:p>
          <a:p>
            <a:pPr algn="ctr"/>
            <a:endParaRPr lang="en-US" b="1" dirty="0"/>
          </a:p>
        </p:txBody>
      </p:sp>
      <p:sp>
        <p:nvSpPr>
          <p:cNvPr id="6" name="Oval 5"/>
          <p:cNvSpPr/>
          <p:nvPr/>
        </p:nvSpPr>
        <p:spPr>
          <a:xfrm>
            <a:off x="3474720" y="4083939"/>
            <a:ext cx="838200" cy="8382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영 </a:t>
            </a:r>
            <a:endParaRPr lang="en-US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F081BEF-4334-694B-B8A5-89F0E622DB82}"/>
              </a:ext>
            </a:extLst>
          </p:cNvPr>
          <p:cNvSpPr/>
          <p:nvPr/>
        </p:nvSpPr>
        <p:spPr>
          <a:xfrm>
            <a:off x="0" y="381000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>
                <a:solidFill>
                  <a:srgbClr val="C00000"/>
                </a:solidFill>
              </a:rPr>
              <a:t>마음</a:t>
            </a:r>
            <a:r>
              <a:rPr lang="ko-KR" altLang="en-US" sz="4400" b="1" dirty="0">
                <a:solidFill>
                  <a:schemeClr val="tx1"/>
                </a:solidFill>
              </a:rPr>
              <a:t>의 구조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7" name="Left Arrow Callout 6"/>
          <p:cNvSpPr/>
          <p:nvPr/>
        </p:nvSpPr>
        <p:spPr>
          <a:xfrm>
            <a:off x="4953000" y="3352800"/>
            <a:ext cx="2133600" cy="457200"/>
          </a:xfrm>
          <a:prstGeom prst="left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의식의 영역</a:t>
            </a:r>
            <a:endParaRPr lang="en-US" b="1" dirty="0"/>
          </a:p>
        </p:txBody>
      </p:sp>
      <p:sp>
        <p:nvSpPr>
          <p:cNvPr id="12" name="Left Arrow Callout 11"/>
          <p:cNvSpPr/>
          <p:nvPr/>
        </p:nvSpPr>
        <p:spPr>
          <a:xfrm>
            <a:off x="4114800" y="4442840"/>
            <a:ext cx="2569464" cy="387097"/>
          </a:xfrm>
          <a:prstGeom prst="left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무의식의 영역</a:t>
            </a:r>
            <a:endParaRPr lang="en-US" b="1" dirty="0"/>
          </a:p>
        </p:txBody>
      </p:sp>
      <p:sp>
        <p:nvSpPr>
          <p:cNvPr id="19" name="Rectangle 18"/>
          <p:cNvSpPr/>
          <p:nvPr/>
        </p:nvSpPr>
        <p:spPr>
          <a:xfrm>
            <a:off x="1524762" y="4194429"/>
            <a:ext cx="310896" cy="617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심령</a:t>
            </a:r>
            <a:endParaRPr lang="en-US" b="1" dirty="0"/>
          </a:p>
        </p:txBody>
      </p:sp>
      <p:sp>
        <p:nvSpPr>
          <p:cNvPr id="14" name="Left Arrow Callout 13"/>
          <p:cNvSpPr/>
          <p:nvPr/>
        </p:nvSpPr>
        <p:spPr>
          <a:xfrm>
            <a:off x="4721352" y="3919728"/>
            <a:ext cx="3355848" cy="393954"/>
          </a:xfrm>
          <a:prstGeom prst="left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무의식의 영역</a:t>
            </a:r>
            <a:endParaRPr lang="en-US" b="1" dirty="0"/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>
          <a:xfrm>
            <a:off x="838200" y="3048000"/>
            <a:ext cx="0" cy="28426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681228" y="4083939"/>
            <a:ext cx="313944" cy="716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마음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54860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/>
              <a:t>마음의 구조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9090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  O = </a:t>
            </a:r>
            <a:r>
              <a:rPr lang="ko-KR" altLang="en-US" sz="2400" b="1" dirty="0"/>
              <a:t>진리</a:t>
            </a:r>
            <a:r>
              <a:rPr lang="en-US" altLang="ko-KR" sz="2400" b="1" dirty="0"/>
              <a:t>, </a:t>
            </a:r>
            <a:r>
              <a:rPr lang="ko-KR" altLang="en-US" sz="2400" b="1" dirty="0"/>
              <a:t>사랑</a:t>
            </a:r>
            <a:endParaRPr lang="en-US" altLang="ko-KR" sz="2400" b="1" dirty="0"/>
          </a:p>
          <a:p>
            <a:pPr marL="0" indent="0">
              <a:buNone/>
            </a:pPr>
            <a:r>
              <a:rPr lang="en-US" sz="2400" b="1" dirty="0"/>
              <a:t>  X = </a:t>
            </a:r>
            <a:r>
              <a:rPr lang="ko-KR" altLang="en-US" sz="2400" b="1" dirty="0"/>
              <a:t>비진리</a:t>
            </a:r>
            <a:r>
              <a:rPr lang="en-US" altLang="ko-KR" sz="2400" b="1" dirty="0"/>
              <a:t>(</a:t>
            </a:r>
            <a:r>
              <a:rPr lang="ko-KR" altLang="en-US" sz="2400" b="1" dirty="0"/>
              <a:t>죄</a:t>
            </a:r>
            <a:r>
              <a:rPr lang="en-US" altLang="ko-KR" sz="2400" b="1" dirty="0"/>
              <a:t>, </a:t>
            </a:r>
            <a:r>
              <a:rPr lang="ko-KR" altLang="en-US" sz="2400" b="1" dirty="0"/>
              <a:t>상처</a:t>
            </a:r>
            <a:r>
              <a:rPr lang="en-US" altLang="ko-KR" sz="2400" b="1" dirty="0"/>
              <a:t>), </a:t>
            </a:r>
            <a:r>
              <a:rPr lang="ko-KR" altLang="en-US" sz="2400" b="1" dirty="0"/>
              <a:t>악한 영</a:t>
            </a:r>
            <a:endParaRPr lang="en-US" sz="2400" b="1" dirty="0"/>
          </a:p>
        </p:txBody>
      </p:sp>
      <p:sp>
        <p:nvSpPr>
          <p:cNvPr id="5" name="Oval 4"/>
          <p:cNvSpPr/>
          <p:nvPr/>
        </p:nvSpPr>
        <p:spPr>
          <a:xfrm>
            <a:off x="725424" y="2695956"/>
            <a:ext cx="3276600" cy="30480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마음    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258824" y="3153156"/>
            <a:ext cx="2209800" cy="21336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097024" y="3886200"/>
            <a:ext cx="533400" cy="5334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영</a:t>
            </a:r>
            <a:endParaRPr lang="en-US" b="1" dirty="0"/>
          </a:p>
        </p:txBody>
      </p:sp>
      <p:sp>
        <p:nvSpPr>
          <p:cNvPr id="10" name="Right Arrow 9"/>
          <p:cNvSpPr/>
          <p:nvPr/>
        </p:nvSpPr>
        <p:spPr>
          <a:xfrm>
            <a:off x="2514600" y="3833622"/>
            <a:ext cx="2228088" cy="6385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성령의 빛</a:t>
            </a:r>
            <a:endParaRPr lang="en-US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F081BEF-4334-694B-B8A5-89F0E622DB82}"/>
              </a:ext>
            </a:extLst>
          </p:cNvPr>
          <p:cNvSpPr/>
          <p:nvPr/>
        </p:nvSpPr>
        <p:spPr>
          <a:xfrm>
            <a:off x="45720" y="312114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>
                <a:solidFill>
                  <a:srgbClr val="C00000"/>
                </a:solidFill>
              </a:rPr>
              <a:t>성령의 빛</a:t>
            </a:r>
            <a:r>
              <a:rPr lang="ko-KR" altLang="en-US" sz="4400" b="1" dirty="0">
                <a:solidFill>
                  <a:schemeClr val="tx1"/>
                </a:solidFill>
              </a:rPr>
              <a:t>이</a:t>
            </a:r>
            <a:r>
              <a:rPr lang="ko-KR" altLang="en-US" sz="4400" b="1" dirty="0">
                <a:solidFill>
                  <a:srgbClr val="C00000"/>
                </a:solidFill>
              </a:rPr>
              <a:t> </a:t>
            </a:r>
            <a:r>
              <a:rPr lang="ko-KR" altLang="en-US" sz="4400" b="1" dirty="0">
                <a:solidFill>
                  <a:schemeClr val="tx1"/>
                </a:solidFill>
              </a:rPr>
              <a:t>밖으로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15000" y="1981200"/>
            <a:ext cx="198120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성령의 빛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5701284" y="2996184"/>
            <a:ext cx="198120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영</a:t>
            </a:r>
            <a:r>
              <a:rPr lang="en-US" altLang="ko-KR" b="1" dirty="0"/>
              <a:t>(SPIRIT)</a:t>
            </a:r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5724144" y="3991356"/>
            <a:ext cx="198120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마음</a:t>
            </a:r>
            <a:r>
              <a:rPr lang="en-US" altLang="ko-KR" b="1" dirty="0"/>
              <a:t>(HEART)</a:t>
            </a:r>
            <a:endParaRPr lang="en-US" b="1" dirty="0"/>
          </a:p>
        </p:txBody>
      </p:sp>
      <p:sp>
        <p:nvSpPr>
          <p:cNvPr id="17" name="Rectangle 16"/>
          <p:cNvSpPr/>
          <p:nvPr/>
        </p:nvSpPr>
        <p:spPr>
          <a:xfrm>
            <a:off x="5747002" y="5129784"/>
            <a:ext cx="198120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생각</a:t>
            </a:r>
            <a:r>
              <a:rPr lang="en-US" altLang="ko-KR" b="1" dirty="0"/>
              <a:t>(MIND)</a:t>
            </a:r>
            <a:endParaRPr lang="en-US" b="1" dirty="0"/>
          </a:p>
        </p:txBody>
      </p:sp>
      <p:sp>
        <p:nvSpPr>
          <p:cNvPr id="7" name="Down Arrow 6"/>
          <p:cNvSpPr/>
          <p:nvPr/>
        </p:nvSpPr>
        <p:spPr>
          <a:xfrm>
            <a:off x="6705600" y="2514600"/>
            <a:ext cx="45719" cy="304800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6673594" y="3541014"/>
            <a:ext cx="45719" cy="3048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6691884" y="4696206"/>
            <a:ext cx="45719" cy="3048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6B3367B-AAC9-EB47-81BF-24CA296A7762}"/>
              </a:ext>
            </a:extLst>
          </p:cNvPr>
          <p:cNvSpPr/>
          <p:nvPr/>
        </p:nvSpPr>
        <p:spPr>
          <a:xfrm>
            <a:off x="2862845" y="2897501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3AAA069-54EB-854F-BE51-2B6F8F4700B3}"/>
              </a:ext>
            </a:extLst>
          </p:cNvPr>
          <p:cNvSpPr/>
          <p:nvPr/>
        </p:nvSpPr>
        <p:spPr>
          <a:xfrm>
            <a:off x="3468624" y="4481476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0F38071-E100-2D4B-A013-5248A265B77C}"/>
              </a:ext>
            </a:extLst>
          </p:cNvPr>
          <p:cNvSpPr/>
          <p:nvPr/>
        </p:nvSpPr>
        <p:spPr>
          <a:xfrm>
            <a:off x="2893660" y="3560149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9A9C0C2-9AC4-8341-BE73-4E3CC59ABC8B}"/>
              </a:ext>
            </a:extLst>
          </p:cNvPr>
          <p:cNvSpPr/>
          <p:nvPr/>
        </p:nvSpPr>
        <p:spPr>
          <a:xfrm>
            <a:off x="1722951" y="3296913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</a:t>
            </a:r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2F8CA26-AFC9-034C-8914-1B8D721380E1}"/>
              </a:ext>
            </a:extLst>
          </p:cNvPr>
          <p:cNvSpPr/>
          <p:nvPr/>
        </p:nvSpPr>
        <p:spPr>
          <a:xfrm>
            <a:off x="2037094" y="342035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</a:rPr>
              <a:t>마음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81F1F12-8770-4F47-AC39-500B983408FD}"/>
              </a:ext>
            </a:extLst>
          </p:cNvPr>
          <p:cNvSpPr/>
          <p:nvPr/>
        </p:nvSpPr>
        <p:spPr>
          <a:xfrm>
            <a:off x="2037094" y="2769192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</a:rPr>
              <a:t>생각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8DC09EA-41F7-2247-AAFC-8B0C9F3F397D}"/>
              </a:ext>
            </a:extLst>
          </p:cNvPr>
          <p:cNvSpPr/>
          <p:nvPr/>
        </p:nvSpPr>
        <p:spPr>
          <a:xfrm>
            <a:off x="2304842" y="4765494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</a:t>
            </a:r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243F439-4DC8-BA41-AE0D-C635175B2A09}"/>
              </a:ext>
            </a:extLst>
          </p:cNvPr>
          <p:cNvSpPr/>
          <p:nvPr/>
        </p:nvSpPr>
        <p:spPr>
          <a:xfrm>
            <a:off x="1404297" y="4155894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</a:t>
            </a:r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B99D3BC-E713-4541-B98A-9BD5839B4263}"/>
              </a:ext>
            </a:extLst>
          </p:cNvPr>
          <p:cNvSpPr/>
          <p:nvPr/>
        </p:nvSpPr>
        <p:spPr>
          <a:xfrm>
            <a:off x="1106424" y="3234567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</a:t>
            </a:r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B7AE686-879F-1342-A955-15AB7EDE0E14}"/>
              </a:ext>
            </a:extLst>
          </p:cNvPr>
          <p:cNvSpPr/>
          <p:nvPr/>
        </p:nvSpPr>
        <p:spPr>
          <a:xfrm>
            <a:off x="919387" y="4453767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</a:t>
            </a:r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7E4A09D-E2AA-3E4A-BB5E-B06D6CDBED81}"/>
              </a:ext>
            </a:extLst>
          </p:cNvPr>
          <p:cNvSpPr/>
          <p:nvPr/>
        </p:nvSpPr>
        <p:spPr>
          <a:xfrm>
            <a:off x="1709096" y="5271185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</a:t>
            </a:r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C7448B7-F443-9B45-90F5-1CD6CF33B349}"/>
              </a:ext>
            </a:extLst>
          </p:cNvPr>
          <p:cNvSpPr/>
          <p:nvPr/>
        </p:nvSpPr>
        <p:spPr>
          <a:xfrm>
            <a:off x="3382390" y="3320064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EF210B1-9688-594B-AFEF-DC06654D5087}"/>
              </a:ext>
            </a:extLst>
          </p:cNvPr>
          <p:cNvSpPr/>
          <p:nvPr/>
        </p:nvSpPr>
        <p:spPr>
          <a:xfrm>
            <a:off x="2703517" y="3285428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</a:t>
            </a:r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C8C9C9F-32DF-CF45-BCEF-B50ACE286BBE}"/>
              </a:ext>
            </a:extLst>
          </p:cNvPr>
          <p:cNvSpPr/>
          <p:nvPr/>
        </p:nvSpPr>
        <p:spPr>
          <a:xfrm>
            <a:off x="1477390" y="2925210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</a:t>
            </a:r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F5DDD85-D67F-C443-BC03-7CE504E65E86}"/>
              </a:ext>
            </a:extLst>
          </p:cNvPr>
          <p:cNvSpPr/>
          <p:nvPr/>
        </p:nvSpPr>
        <p:spPr>
          <a:xfrm>
            <a:off x="847008" y="3804974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</a:t>
            </a:r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F5F67DC-63E3-4F42-BB7F-280349FD93F8}"/>
              </a:ext>
            </a:extLst>
          </p:cNvPr>
          <p:cNvSpPr/>
          <p:nvPr/>
        </p:nvSpPr>
        <p:spPr>
          <a:xfrm>
            <a:off x="1678281" y="3791120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</a:t>
            </a:r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C5B8A3C-F5BE-F442-B05F-90C7D29F630B}"/>
              </a:ext>
            </a:extLst>
          </p:cNvPr>
          <p:cNvSpPr/>
          <p:nvPr/>
        </p:nvSpPr>
        <p:spPr>
          <a:xfrm>
            <a:off x="1685208" y="4553120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</a:t>
            </a:r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E4FE10B-7579-8746-B420-01B4812F54C3}"/>
              </a:ext>
            </a:extLst>
          </p:cNvPr>
          <p:cNvSpPr/>
          <p:nvPr/>
        </p:nvSpPr>
        <p:spPr>
          <a:xfrm>
            <a:off x="2842063" y="4469993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</a:t>
            </a:r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977BDB4-485A-0B45-8D06-613C4A1854A6}"/>
              </a:ext>
            </a:extLst>
          </p:cNvPr>
          <p:cNvSpPr/>
          <p:nvPr/>
        </p:nvSpPr>
        <p:spPr>
          <a:xfrm>
            <a:off x="3153790" y="4982612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</a:t>
            </a:r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C1B8C83-2C8D-244D-942F-54F2B35CE710}"/>
              </a:ext>
            </a:extLst>
          </p:cNvPr>
          <p:cNvSpPr/>
          <p:nvPr/>
        </p:nvSpPr>
        <p:spPr>
          <a:xfrm>
            <a:off x="2467990" y="5308194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</a:t>
            </a:r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D489E76-CE26-3342-B927-E156F0B7D3B3}"/>
              </a:ext>
            </a:extLst>
          </p:cNvPr>
          <p:cNvSpPr/>
          <p:nvPr/>
        </p:nvSpPr>
        <p:spPr>
          <a:xfrm>
            <a:off x="1214153" y="4920267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</a:t>
            </a:r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C26F43E-9FA3-F74E-A8CE-96535B149C61}"/>
              </a:ext>
            </a:extLst>
          </p:cNvPr>
          <p:cNvSpPr/>
          <p:nvPr/>
        </p:nvSpPr>
        <p:spPr>
          <a:xfrm>
            <a:off x="4046695" y="4458979"/>
            <a:ext cx="1391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</a:rPr>
              <a:t>사랑과 진리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076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/>
              <a:t>마음의 구조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525" y="1371599"/>
            <a:ext cx="82296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  O = </a:t>
            </a:r>
            <a:r>
              <a:rPr lang="ko-KR" altLang="en-US" sz="2400" b="1" dirty="0"/>
              <a:t>진리</a:t>
            </a:r>
            <a:r>
              <a:rPr lang="en-US" altLang="ko-KR" sz="2400" b="1" dirty="0"/>
              <a:t>, </a:t>
            </a:r>
            <a:r>
              <a:rPr lang="ko-KR" altLang="en-US" sz="2400" b="1" dirty="0"/>
              <a:t>사랑</a:t>
            </a:r>
            <a:endParaRPr lang="en-US" altLang="ko-KR" sz="2400" b="1" dirty="0"/>
          </a:p>
          <a:p>
            <a:pPr marL="0" indent="0">
              <a:buNone/>
            </a:pPr>
            <a:r>
              <a:rPr lang="en-US" sz="2400" b="1" dirty="0"/>
              <a:t>  X = </a:t>
            </a:r>
            <a:r>
              <a:rPr lang="ko-KR" altLang="en-US" sz="2400" b="1" dirty="0"/>
              <a:t>비진리</a:t>
            </a:r>
            <a:r>
              <a:rPr lang="en-US" altLang="ko-KR" sz="2400" b="1" dirty="0"/>
              <a:t>(</a:t>
            </a:r>
            <a:r>
              <a:rPr lang="ko-KR" altLang="en-US" sz="2400" b="1" dirty="0"/>
              <a:t>죄</a:t>
            </a:r>
            <a:r>
              <a:rPr lang="en-US" altLang="ko-KR" sz="2400" b="1" dirty="0"/>
              <a:t>, </a:t>
            </a:r>
            <a:r>
              <a:rPr lang="ko-KR" altLang="en-US" sz="2400" b="1" dirty="0"/>
              <a:t>상처</a:t>
            </a:r>
            <a:r>
              <a:rPr lang="en-US" altLang="ko-KR" sz="2400" b="1" dirty="0"/>
              <a:t>), </a:t>
            </a:r>
            <a:r>
              <a:rPr lang="ko-KR" altLang="en-US" sz="2400" b="1" dirty="0"/>
              <a:t>악한 영</a:t>
            </a:r>
            <a:endParaRPr lang="en-US" sz="2400" b="1" dirty="0"/>
          </a:p>
        </p:txBody>
      </p:sp>
      <p:sp>
        <p:nvSpPr>
          <p:cNvPr id="5" name="Oval 4"/>
          <p:cNvSpPr/>
          <p:nvPr/>
        </p:nvSpPr>
        <p:spPr>
          <a:xfrm>
            <a:off x="725424" y="2695956"/>
            <a:ext cx="3276600" cy="30480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생</a:t>
            </a:r>
            <a:endParaRPr lang="en-US" b="1" dirty="0"/>
          </a:p>
        </p:txBody>
      </p:sp>
      <p:sp>
        <p:nvSpPr>
          <p:cNvPr id="6" name="Oval 5"/>
          <p:cNvSpPr/>
          <p:nvPr/>
        </p:nvSpPr>
        <p:spPr>
          <a:xfrm>
            <a:off x="1258824" y="3153156"/>
            <a:ext cx="2209800" cy="21336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Oval 7"/>
          <p:cNvSpPr/>
          <p:nvPr/>
        </p:nvSpPr>
        <p:spPr>
          <a:xfrm>
            <a:off x="2097024" y="3886200"/>
            <a:ext cx="533400" cy="533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영</a:t>
            </a:r>
            <a:endParaRPr lang="en-US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F081BEF-4334-694B-B8A5-89F0E622DB82}"/>
              </a:ext>
            </a:extLst>
          </p:cNvPr>
          <p:cNvSpPr/>
          <p:nvPr/>
        </p:nvSpPr>
        <p:spPr>
          <a:xfrm>
            <a:off x="45720" y="312114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>
                <a:solidFill>
                  <a:srgbClr val="C00000"/>
                </a:solidFill>
              </a:rPr>
              <a:t>말씀의 빛</a:t>
            </a:r>
            <a:r>
              <a:rPr lang="ko-KR" altLang="en-US" sz="4400" b="1" dirty="0">
                <a:solidFill>
                  <a:schemeClr val="tx1"/>
                </a:solidFill>
              </a:rPr>
              <a:t>이</a:t>
            </a:r>
            <a:r>
              <a:rPr lang="ko-KR" altLang="en-US" sz="4400" b="1" dirty="0">
                <a:solidFill>
                  <a:srgbClr val="C00000"/>
                </a:solidFill>
              </a:rPr>
              <a:t> </a:t>
            </a:r>
            <a:r>
              <a:rPr lang="ko-KR" altLang="en-US" sz="4400" b="1" dirty="0">
                <a:solidFill>
                  <a:schemeClr val="tx1"/>
                </a:solidFill>
              </a:rPr>
              <a:t>밖으로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15000" y="1981200"/>
            <a:ext cx="198120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말씀의 빛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5701284" y="2996184"/>
            <a:ext cx="198120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생각</a:t>
            </a:r>
            <a:r>
              <a:rPr lang="en-US" altLang="ko-KR" b="1" dirty="0"/>
              <a:t>(MIND)</a:t>
            </a:r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5724144" y="3991356"/>
            <a:ext cx="198120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마음</a:t>
            </a:r>
            <a:r>
              <a:rPr lang="en-US" altLang="ko-KR" b="1" dirty="0"/>
              <a:t>(HEART)</a:t>
            </a:r>
            <a:endParaRPr lang="en-US" b="1" dirty="0"/>
          </a:p>
        </p:txBody>
      </p:sp>
      <p:sp>
        <p:nvSpPr>
          <p:cNvPr id="17" name="Rectangle 16"/>
          <p:cNvSpPr/>
          <p:nvPr/>
        </p:nvSpPr>
        <p:spPr>
          <a:xfrm>
            <a:off x="5715000" y="5111496"/>
            <a:ext cx="198120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영</a:t>
            </a:r>
            <a:r>
              <a:rPr lang="en-US" altLang="ko-KR" b="1" dirty="0"/>
              <a:t>(SPIRIT)</a:t>
            </a:r>
            <a:endParaRPr lang="en-US" b="1" dirty="0"/>
          </a:p>
        </p:txBody>
      </p:sp>
      <p:sp>
        <p:nvSpPr>
          <p:cNvPr id="7" name="Down Arrow 6"/>
          <p:cNvSpPr/>
          <p:nvPr/>
        </p:nvSpPr>
        <p:spPr>
          <a:xfrm>
            <a:off x="6705600" y="2514600"/>
            <a:ext cx="45719" cy="3048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6691883" y="3581400"/>
            <a:ext cx="45719" cy="3048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6691884" y="4696206"/>
            <a:ext cx="45719" cy="3048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2975554" y="3931920"/>
            <a:ext cx="2052939" cy="5334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/>
              <a:t>말씀의 빛</a:t>
            </a:r>
            <a:endParaRPr lang="en-US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3E9C6CB-2A92-DE48-A861-6918F1100EE2}"/>
              </a:ext>
            </a:extLst>
          </p:cNvPr>
          <p:cNvSpPr/>
          <p:nvPr/>
        </p:nvSpPr>
        <p:spPr>
          <a:xfrm>
            <a:off x="2862845" y="2897501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</a:t>
            </a:r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94D1991-DAC6-1D4F-A222-6B2343780A90}"/>
              </a:ext>
            </a:extLst>
          </p:cNvPr>
          <p:cNvSpPr/>
          <p:nvPr/>
        </p:nvSpPr>
        <p:spPr>
          <a:xfrm>
            <a:off x="3468624" y="4481476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0803B41-51F4-3543-8A2D-7FD9B567A4CE}"/>
              </a:ext>
            </a:extLst>
          </p:cNvPr>
          <p:cNvSpPr/>
          <p:nvPr/>
        </p:nvSpPr>
        <p:spPr>
          <a:xfrm>
            <a:off x="2893660" y="3560149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DBB86E2-933C-164C-8C4B-5C49AA4B4D95}"/>
              </a:ext>
            </a:extLst>
          </p:cNvPr>
          <p:cNvSpPr/>
          <p:nvPr/>
        </p:nvSpPr>
        <p:spPr>
          <a:xfrm>
            <a:off x="1722951" y="3296913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</a:t>
            </a:r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32374CB-8761-0145-A5FF-312E8E2CFCAD}"/>
              </a:ext>
            </a:extLst>
          </p:cNvPr>
          <p:cNvSpPr/>
          <p:nvPr/>
        </p:nvSpPr>
        <p:spPr>
          <a:xfrm>
            <a:off x="2037094" y="342035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</a:rPr>
              <a:t>마음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49E85BB-5876-9F4E-9EBF-F8CBE529B37F}"/>
              </a:ext>
            </a:extLst>
          </p:cNvPr>
          <p:cNvSpPr/>
          <p:nvPr/>
        </p:nvSpPr>
        <p:spPr>
          <a:xfrm>
            <a:off x="2037094" y="2769192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</a:rPr>
              <a:t>생각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7C85B5B-035A-8242-B5FB-B45903C9D842}"/>
              </a:ext>
            </a:extLst>
          </p:cNvPr>
          <p:cNvSpPr/>
          <p:nvPr/>
        </p:nvSpPr>
        <p:spPr>
          <a:xfrm>
            <a:off x="2305133" y="4613280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</a:t>
            </a:r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B29D07E-4F56-224E-95AE-660350B7D148}"/>
              </a:ext>
            </a:extLst>
          </p:cNvPr>
          <p:cNvSpPr/>
          <p:nvPr/>
        </p:nvSpPr>
        <p:spPr>
          <a:xfrm>
            <a:off x="1404297" y="4155894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</a:t>
            </a:r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5F92620-9E59-7444-8F67-4E26E64C2D98}"/>
              </a:ext>
            </a:extLst>
          </p:cNvPr>
          <p:cNvSpPr/>
          <p:nvPr/>
        </p:nvSpPr>
        <p:spPr>
          <a:xfrm>
            <a:off x="1106424" y="3234567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</a:t>
            </a:r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ED22169-4FA6-F746-8295-773228D846B5}"/>
              </a:ext>
            </a:extLst>
          </p:cNvPr>
          <p:cNvSpPr/>
          <p:nvPr/>
        </p:nvSpPr>
        <p:spPr>
          <a:xfrm>
            <a:off x="919387" y="4453767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</a:t>
            </a:r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6EEF41A-48D5-4D4C-AEB1-435C2A4BCF3D}"/>
              </a:ext>
            </a:extLst>
          </p:cNvPr>
          <p:cNvSpPr/>
          <p:nvPr/>
        </p:nvSpPr>
        <p:spPr>
          <a:xfrm>
            <a:off x="1709096" y="5271185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</a:t>
            </a:r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0D417CF-6166-8745-A399-8F283BA888CC}"/>
              </a:ext>
            </a:extLst>
          </p:cNvPr>
          <p:cNvSpPr/>
          <p:nvPr/>
        </p:nvSpPr>
        <p:spPr>
          <a:xfrm>
            <a:off x="3382390" y="3320064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D519D8E-5336-8545-80F2-A88DDC0746D1}"/>
              </a:ext>
            </a:extLst>
          </p:cNvPr>
          <p:cNvSpPr/>
          <p:nvPr/>
        </p:nvSpPr>
        <p:spPr>
          <a:xfrm>
            <a:off x="2703517" y="3285428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</a:t>
            </a:r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94265FB-9C15-FF43-9CEA-57C5DF4DD2EC}"/>
              </a:ext>
            </a:extLst>
          </p:cNvPr>
          <p:cNvSpPr/>
          <p:nvPr/>
        </p:nvSpPr>
        <p:spPr>
          <a:xfrm>
            <a:off x="1477390" y="2925210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</a:t>
            </a:r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EB0D993-386C-5142-975D-E1C3BC90EA4E}"/>
              </a:ext>
            </a:extLst>
          </p:cNvPr>
          <p:cNvSpPr/>
          <p:nvPr/>
        </p:nvSpPr>
        <p:spPr>
          <a:xfrm>
            <a:off x="847008" y="3804974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</a:t>
            </a:r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265FBCA-718B-5144-B1B7-E5639AF52070}"/>
              </a:ext>
            </a:extLst>
          </p:cNvPr>
          <p:cNvSpPr/>
          <p:nvPr/>
        </p:nvSpPr>
        <p:spPr>
          <a:xfrm>
            <a:off x="1678281" y="3791120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</a:t>
            </a:r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1B64434-A034-0148-84E5-F82DDE955A18}"/>
              </a:ext>
            </a:extLst>
          </p:cNvPr>
          <p:cNvSpPr/>
          <p:nvPr/>
        </p:nvSpPr>
        <p:spPr>
          <a:xfrm>
            <a:off x="1685208" y="4553120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</a:t>
            </a:r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D71369F-0F53-F243-9EF4-476AF2F9D568}"/>
              </a:ext>
            </a:extLst>
          </p:cNvPr>
          <p:cNvSpPr/>
          <p:nvPr/>
        </p:nvSpPr>
        <p:spPr>
          <a:xfrm>
            <a:off x="2842063" y="4469993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</a:t>
            </a:r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7DAF3E0-46E2-694F-AA00-4113A228D0DE}"/>
              </a:ext>
            </a:extLst>
          </p:cNvPr>
          <p:cNvSpPr/>
          <p:nvPr/>
        </p:nvSpPr>
        <p:spPr>
          <a:xfrm>
            <a:off x="3153790" y="4982612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</a:t>
            </a:r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350C58C-06A7-EC43-80C7-4DDD82FED44A}"/>
              </a:ext>
            </a:extLst>
          </p:cNvPr>
          <p:cNvSpPr/>
          <p:nvPr/>
        </p:nvSpPr>
        <p:spPr>
          <a:xfrm>
            <a:off x="2467990" y="5308194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</a:t>
            </a:r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8815394-397A-4640-B892-4CCC974AEDA3}"/>
              </a:ext>
            </a:extLst>
          </p:cNvPr>
          <p:cNvSpPr/>
          <p:nvPr/>
        </p:nvSpPr>
        <p:spPr>
          <a:xfrm>
            <a:off x="1214153" y="4920267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</a:t>
            </a:r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F43A999-B71E-D448-B8F4-CB8697093ECB}"/>
              </a:ext>
            </a:extLst>
          </p:cNvPr>
          <p:cNvSpPr/>
          <p:nvPr/>
        </p:nvSpPr>
        <p:spPr>
          <a:xfrm>
            <a:off x="4046695" y="4458979"/>
            <a:ext cx="1391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</a:rPr>
              <a:t>사랑과 진리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001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F32E579-3761-1A4D-B742-3646A268F85C}"/>
              </a:ext>
            </a:extLst>
          </p:cNvPr>
          <p:cNvCxnSpPr>
            <a:cxnSpLocks/>
          </p:cNvCxnSpPr>
          <p:nvPr/>
        </p:nvCxnSpPr>
        <p:spPr>
          <a:xfrm>
            <a:off x="829056" y="5890640"/>
            <a:ext cx="221894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44F593F-6758-8B4C-8A11-5BDA4A1134E5}"/>
              </a:ext>
            </a:extLst>
          </p:cNvPr>
          <p:cNvCxnSpPr>
            <a:cxnSpLocks/>
          </p:cNvCxnSpPr>
          <p:nvPr/>
        </p:nvCxnSpPr>
        <p:spPr>
          <a:xfrm flipH="1">
            <a:off x="829056" y="3048000"/>
            <a:ext cx="253288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A242B489-61CC-A543-B1CD-6A02F7F523CE}"/>
              </a:ext>
            </a:extLst>
          </p:cNvPr>
          <p:cNvSpPr/>
          <p:nvPr/>
        </p:nvSpPr>
        <p:spPr>
          <a:xfrm>
            <a:off x="2276856" y="2936748"/>
            <a:ext cx="3200400" cy="32004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생생생  생가걸ㄹㄹㄹ생각</a:t>
            </a:r>
            <a:r>
              <a:rPr lang="en-US" altLang="ko-KR" b="1" dirty="0" err="1"/>
              <a:t>ddmldmlTLAAUFJVCV</a:t>
            </a:r>
            <a:endParaRPr lang="en-US" b="1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61588AE-B1C2-F64F-98FC-B3196AAA8A30}"/>
              </a:ext>
            </a:extLst>
          </p:cNvPr>
          <p:cNvCxnSpPr/>
          <p:nvPr/>
        </p:nvCxnSpPr>
        <p:spPr>
          <a:xfrm flipH="1">
            <a:off x="1600200" y="3651504"/>
            <a:ext cx="1562100" cy="93040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2C2CCC1-E037-D144-BFEB-D4D054840888}"/>
              </a:ext>
            </a:extLst>
          </p:cNvPr>
          <p:cNvCxnSpPr>
            <a:cxnSpLocks/>
          </p:cNvCxnSpPr>
          <p:nvPr/>
        </p:nvCxnSpPr>
        <p:spPr>
          <a:xfrm>
            <a:off x="1530858" y="4264152"/>
            <a:ext cx="1745742" cy="12412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78350B98-C40B-CF4D-B844-EFAC5B727D19}"/>
              </a:ext>
            </a:extLst>
          </p:cNvPr>
          <p:cNvSpPr/>
          <p:nvPr/>
        </p:nvSpPr>
        <p:spPr>
          <a:xfrm>
            <a:off x="2705100" y="3393948"/>
            <a:ext cx="2362200" cy="22860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ko-KR" b="1" dirty="0"/>
          </a:p>
          <a:p>
            <a:pPr algn="ctr"/>
            <a:r>
              <a:rPr lang="ko-KR" altLang="en-US" b="1" dirty="0"/>
              <a:t>생각</a:t>
            </a:r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r>
              <a:rPr lang="ko-KR" altLang="en-US" b="1" dirty="0"/>
              <a:t>마음 </a:t>
            </a:r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endParaRPr lang="en-US" altLang="ko-KR" b="1" dirty="0"/>
          </a:p>
          <a:p>
            <a:pPr algn="ctr"/>
            <a:r>
              <a:rPr lang="ko-KR" altLang="en-US" b="1" dirty="0"/>
              <a:t> </a:t>
            </a:r>
            <a:endParaRPr lang="en-US" altLang="ko-KR" b="1" dirty="0"/>
          </a:p>
          <a:p>
            <a:pPr algn="ctr"/>
            <a:r>
              <a:rPr lang="ko-KR" altLang="en-US" b="1" dirty="0"/>
              <a:t> </a:t>
            </a:r>
            <a:endParaRPr lang="en-US" altLang="ko-KR" b="1" dirty="0"/>
          </a:p>
          <a:p>
            <a:pPr algn="ctr"/>
            <a:r>
              <a:rPr lang="en-US" b="1" dirty="0"/>
              <a:t>HEART</a:t>
            </a:r>
          </a:p>
          <a:p>
            <a:pPr algn="ctr"/>
            <a:endParaRPr lang="en-US" b="1" dirty="0"/>
          </a:p>
          <a:p>
            <a:pPr algn="ctr"/>
            <a:r>
              <a:rPr lang="en-US" b="1" dirty="0"/>
              <a:t>MIND</a:t>
            </a:r>
          </a:p>
          <a:p>
            <a:pPr algn="ctr"/>
            <a:endParaRPr lang="en-US" b="1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F1A19E0-4466-D140-9DEC-3F65816F7AB4}"/>
              </a:ext>
            </a:extLst>
          </p:cNvPr>
          <p:cNvSpPr/>
          <p:nvPr/>
        </p:nvSpPr>
        <p:spPr>
          <a:xfrm>
            <a:off x="3474720" y="4083939"/>
            <a:ext cx="838200" cy="8382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영 </a:t>
            </a:r>
            <a:endParaRPr lang="en-US" b="1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27D5BA6-B017-6843-9A88-4D8E3802BD6B}"/>
              </a:ext>
            </a:extLst>
          </p:cNvPr>
          <p:cNvSpPr/>
          <p:nvPr/>
        </p:nvSpPr>
        <p:spPr>
          <a:xfrm>
            <a:off x="1524762" y="4194429"/>
            <a:ext cx="310896" cy="617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심령</a:t>
            </a:r>
            <a:endParaRPr lang="en-US" b="1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B3807C4-5C22-9549-8CC7-720ABAA6337B}"/>
              </a:ext>
            </a:extLst>
          </p:cNvPr>
          <p:cNvCxnSpPr>
            <a:cxnSpLocks/>
          </p:cNvCxnSpPr>
          <p:nvPr/>
        </p:nvCxnSpPr>
        <p:spPr>
          <a:xfrm>
            <a:off x="838200" y="3048000"/>
            <a:ext cx="0" cy="28426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5A3CB328-E0FD-844C-A0FE-283B878C42CD}"/>
              </a:ext>
            </a:extLst>
          </p:cNvPr>
          <p:cNvSpPr/>
          <p:nvPr/>
        </p:nvSpPr>
        <p:spPr>
          <a:xfrm>
            <a:off x="681228" y="4083939"/>
            <a:ext cx="313944" cy="716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마음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성령의 통로를 열라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872" y="1905001"/>
            <a:ext cx="8229600" cy="524256"/>
          </a:xfrm>
        </p:spPr>
        <p:txBody>
          <a:bodyPr/>
          <a:lstStyle/>
          <a:p>
            <a:pPr marL="0" indent="0">
              <a:buNone/>
            </a:pPr>
            <a:r>
              <a:rPr lang="ko-KR" altLang="en-US" sz="2800" b="1" dirty="0">
                <a:solidFill>
                  <a:srgbClr val="0070C0"/>
                </a:solidFill>
              </a:rPr>
              <a:t>생각</a:t>
            </a:r>
            <a:r>
              <a:rPr lang="ko-KR" altLang="en-US" sz="2800" b="1" dirty="0"/>
              <a:t>이 </a:t>
            </a:r>
            <a:r>
              <a:rPr lang="ko-KR" altLang="en-US" sz="2800" b="1" dirty="0">
                <a:solidFill>
                  <a:srgbClr val="C00000"/>
                </a:solidFill>
              </a:rPr>
              <a:t>마음</a:t>
            </a:r>
            <a:r>
              <a:rPr lang="en-US" altLang="ko-KR" sz="2800" b="1" dirty="0">
                <a:solidFill>
                  <a:srgbClr val="C00000"/>
                </a:solidFill>
              </a:rPr>
              <a:t>(HEART)</a:t>
            </a:r>
            <a:r>
              <a:rPr lang="ko-KR" altLang="en-US" sz="2800" b="1" dirty="0"/>
              <a:t>을 이기지 못한다</a:t>
            </a:r>
            <a:endParaRPr lang="en-US" altLang="ko-KR" sz="2800" b="1" dirty="0"/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F081BEF-4334-694B-B8A5-89F0E622DB82}"/>
              </a:ext>
            </a:extLst>
          </p:cNvPr>
          <p:cNvSpPr/>
          <p:nvPr/>
        </p:nvSpPr>
        <p:spPr>
          <a:xfrm>
            <a:off x="0" y="381000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>
                <a:solidFill>
                  <a:srgbClr val="0070C0"/>
                </a:solidFill>
              </a:rPr>
              <a:t>생각</a:t>
            </a:r>
            <a:r>
              <a:rPr lang="ko-KR" altLang="en-US" sz="4400" b="1" dirty="0">
                <a:solidFill>
                  <a:schemeClr val="tx1"/>
                </a:solidFill>
              </a:rPr>
              <a:t>인가</a:t>
            </a:r>
            <a:r>
              <a:rPr lang="en-US" altLang="ko-KR" sz="4400" b="1" dirty="0">
                <a:solidFill>
                  <a:schemeClr val="tx1"/>
                </a:solidFill>
              </a:rPr>
              <a:t>?   </a:t>
            </a:r>
            <a:r>
              <a:rPr lang="ko-KR" altLang="en-US" sz="4400" b="1">
                <a:solidFill>
                  <a:srgbClr val="C00000"/>
                </a:solidFill>
              </a:rPr>
              <a:t>마음</a:t>
            </a:r>
            <a:r>
              <a:rPr lang="ko-KR" altLang="en-US" sz="4400" b="1">
                <a:solidFill>
                  <a:schemeClr val="tx1"/>
                </a:solidFill>
              </a:rPr>
              <a:t>인가</a:t>
            </a:r>
            <a:r>
              <a:rPr lang="en-US" altLang="ko-KR" sz="4400" b="1" dirty="0">
                <a:solidFill>
                  <a:schemeClr val="tx1"/>
                </a:solidFill>
              </a:rPr>
              <a:t>?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7" name="Left Arrow Callout 6"/>
          <p:cNvSpPr/>
          <p:nvPr/>
        </p:nvSpPr>
        <p:spPr>
          <a:xfrm>
            <a:off x="4610100" y="3222691"/>
            <a:ext cx="2133600" cy="457200"/>
          </a:xfrm>
          <a:prstGeom prst="left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머리</a:t>
            </a:r>
            <a:endParaRPr lang="en-US" b="1" dirty="0"/>
          </a:p>
        </p:txBody>
      </p:sp>
      <p:sp>
        <p:nvSpPr>
          <p:cNvPr id="12" name="Left Arrow Callout 11"/>
          <p:cNvSpPr/>
          <p:nvPr/>
        </p:nvSpPr>
        <p:spPr>
          <a:xfrm>
            <a:off x="4094988" y="4309490"/>
            <a:ext cx="2569464" cy="387097"/>
          </a:xfrm>
          <a:prstGeom prst="left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배</a:t>
            </a:r>
            <a:endParaRPr lang="en-US" b="1" dirty="0"/>
          </a:p>
        </p:txBody>
      </p:sp>
      <p:sp>
        <p:nvSpPr>
          <p:cNvPr id="14" name="Left Arrow Callout 13"/>
          <p:cNvSpPr/>
          <p:nvPr/>
        </p:nvSpPr>
        <p:spPr>
          <a:xfrm>
            <a:off x="4625340" y="3793428"/>
            <a:ext cx="2602659" cy="393954"/>
          </a:xfrm>
          <a:prstGeom prst="left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가슴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03656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450</Words>
  <Application>Microsoft Macintosh PowerPoint</Application>
  <PresentationFormat>On-screen Show (4:3)</PresentationFormat>
  <Paragraphs>168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맑은 고딕</vt:lpstr>
      <vt:lpstr>Arial</vt:lpstr>
      <vt:lpstr>Calibri</vt:lpstr>
      <vt:lpstr>Office Theme</vt:lpstr>
      <vt:lpstr>KAINOS HEALING MINISTRY</vt:lpstr>
      <vt:lpstr>왜 성령의 통로를 열어야 하나?</vt:lpstr>
      <vt:lpstr>인격적인 교제를 어떻게 하지?</vt:lpstr>
      <vt:lpstr>성령의 가르침을 받으려면</vt:lpstr>
      <vt:lpstr>성령의 통로를 열라</vt:lpstr>
      <vt:lpstr>성령의 통로를 열라</vt:lpstr>
      <vt:lpstr>마음의 구조</vt:lpstr>
      <vt:lpstr>마음의 구조</vt:lpstr>
      <vt:lpstr>성령의 통로를 열라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sarah choi</cp:lastModifiedBy>
  <cp:revision>54</cp:revision>
  <cp:lastPrinted>2021-05-04T01:49:18Z</cp:lastPrinted>
  <dcterms:created xsi:type="dcterms:W3CDTF">2021-05-01T13:47:34Z</dcterms:created>
  <dcterms:modified xsi:type="dcterms:W3CDTF">2021-05-10T20:52:14Z</dcterms:modified>
</cp:coreProperties>
</file>