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4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>
      <p:cViewPr>
        <p:scale>
          <a:sx n="77" d="100"/>
          <a:sy n="77" d="100"/>
        </p:scale>
        <p:origin x="1976" y="1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3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20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8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5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9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7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3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3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3C77C-3A9D-49CB-9CD1-92E894C72993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9B8CE-0928-4944-89D8-B195ED214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9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8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219200" y="2099665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예배의 회복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167174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4270CD-F234-CE45-B572-42FAAD721607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ko-KR" altLang="en-US" b="1" dirty="0"/>
              <a:t>어떤 예배가 </a:t>
            </a:r>
            <a:r>
              <a:rPr lang="ko-KR" altLang="en-US" b="1" dirty="0">
                <a:solidFill>
                  <a:srgbClr val="C00000"/>
                </a:solidFill>
              </a:rPr>
              <a:t>바른</a:t>
            </a:r>
            <a:r>
              <a:rPr lang="ko-KR" altLang="en-US" b="1" dirty="0"/>
              <a:t> 예배일까</a:t>
            </a:r>
            <a:r>
              <a:rPr lang="en-US" altLang="ko-KR" b="1" dirty="0"/>
              <a:t>?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2589725"/>
            <a:ext cx="4949496" cy="393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484648" y="1554553"/>
            <a:ext cx="1905000" cy="1371600"/>
          </a:xfrm>
          <a:prstGeom prst="cloudCallout">
            <a:avLst>
              <a:gd name="adj1" fmla="val -57793"/>
              <a:gd name="adj2" fmla="val 891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대형교회 예배</a:t>
            </a:r>
            <a:r>
              <a:rPr lang="en-US" altLang="ko-KR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754352" y="1752600"/>
            <a:ext cx="1219200" cy="1219200"/>
          </a:xfrm>
          <a:prstGeom prst="cloudCallout">
            <a:avLst>
              <a:gd name="adj1" fmla="val 88514"/>
              <a:gd name="adj2" fmla="val 391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좋은 설교</a:t>
            </a:r>
            <a:r>
              <a:rPr lang="en-US" altLang="ko-KR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5867400" y="4419600"/>
            <a:ext cx="2514600" cy="1447800"/>
          </a:xfrm>
          <a:prstGeom prst="cloudCallout">
            <a:avLst>
              <a:gd name="adj1" fmla="val -71233"/>
              <a:gd name="adj2" fmla="val -7328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왜 예배를 드려도 여전히 갈급하지</a:t>
            </a:r>
            <a:r>
              <a:rPr lang="en-US" altLang="ko-KR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1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794B34-A50C-E945-8D67-1451D3B5E42C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altLang="ko-KR" sz="4800" b="1" dirty="0"/>
              <a:t>1. </a:t>
            </a:r>
            <a:r>
              <a:rPr lang="ko-KR" altLang="en-US" b="1" dirty="0">
                <a:solidFill>
                  <a:srgbClr val="0070C0"/>
                </a:solidFill>
              </a:rPr>
              <a:t>예배</a:t>
            </a:r>
            <a:r>
              <a:rPr lang="ko-KR" altLang="en-US" b="1" dirty="0"/>
              <a:t>는 </a:t>
            </a:r>
            <a:r>
              <a:rPr lang="ko-KR" altLang="en-US" b="1" dirty="0">
                <a:solidFill>
                  <a:srgbClr val="C00000"/>
                </a:solidFill>
              </a:rPr>
              <a:t>영</a:t>
            </a:r>
            <a:r>
              <a:rPr lang="ko-KR" altLang="en-US" b="1" dirty="0"/>
              <a:t>으로 드려야 한다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561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“ </a:t>
            </a:r>
            <a:r>
              <a:rPr lang="ko-KR" altLang="en-US" b="1" dirty="0"/>
              <a:t>아버지께 참으로 </a:t>
            </a:r>
            <a:r>
              <a:rPr lang="ko-KR" altLang="en-US" b="1" dirty="0">
                <a:solidFill>
                  <a:srgbClr val="0070C0"/>
                </a:solidFill>
              </a:rPr>
              <a:t>예배하는 자들은 </a:t>
            </a:r>
            <a:r>
              <a:rPr lang="ko-KR" altLang="en-US" b="1" dirty="0"/>
              <a:t>신령과 진정으로 예배할 때가 오나니 곧 이때라</a:t>
            </a:r>
            <a:r>
              <a:rPr lang="en-US" b="1" dirty="0"/>
              <a:t> </a:t>
            </a:r>
            <a:r>
              <a:rPr lang="ko-KR" altLang="en-US" b="1" dirty="0"/>
              <a:t>아버지께서는 이렇게 자기에게 예배하는 자들을 찾으시느니라 </a:t>
            </a:r>
            <a:endParaRPr lang="en-US" altLang="ko-KR" b="1" dirty="0"/>
          </a:p>
          <a:p>
            <a:pPr>
              <a:lnSpc>
                <a:spcPct val="150000"/>
              </a:lnSpc>
            </a:pP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하나님은</a:t>
            </a:r>
            <a:r>
              <a:rPr lang="en-US" b="1" dirty="0"/>
              <a:t> </a:t>
            </a:r>
            <a:r>
              <a:rPr lang="ko-KR" altLang="en-US" b="1" dirty="0">
                <a:solidFill>
                  <a:srgbClr val="C00000"/>
                </a:solidFill>
              </a:rPr>
              <a:t>영</a:t>
            </a:r>
            <a:r>
              <a:rPr lang="en-US" b="1" dirty="0">
                <a:solidFill>
                  <a:srgbClr val="C00000"/>
                </a:solidFill>
              </a:rPr>
              <a:t>(Spirit)</a:t>
            </a:r>
            <a:r>
              <a:rPr lang="ko-KR" altLang="en-US" b="1" dirty="0"/>
              <a:t>이시니 예배하는 자가 </a:t>
            </a:r>
            <a:r>
              <a:rPr lang="ko-KR" altLang="en-US" b="1" dirty="0">
                <a:solidFill>
                  <a:srgbClr val="0070C0"/>
                </a:solidFill>
              </a:rPr>
              <a:t>신령</a:t>
            </a:r>
            <a:r>
              <a:rPr lang="en-US" b="1" dirty="0">
                <a:solidFill>
                  <a:srgbClr val="0070C0"/>
                </a:solidFill>
              </a:rPr>
              <a:t>(spirit )</a:t>
            </a:r>
            <a:r>
              <a:rPr lang="ko-KR" altLang="en-US" b="1" dirty="0"/>
              <a:t>과 </a:t>
            </a:r>
            <a:r>
              <a:rPr lang="ko-KR" altLang="en-US" b="1" dirty="0">
                <a:solidFill>
                  <a:srgbClr val="C00000"/>
                </a:solidFill>
              </a:rPr>
              <a:t>진정</a:t>
            </a:r>
            <a:r>
              <a:rPr lang="en-US" b="1" dirty="0">
                <a:solidFill>
                  <a:srgbClr val="C00000"/>
                </a:solidFill>
              </a:rPr>
              <a:t>(truth)</a:t>
            </a:r>
            <a:r>
              <a:rPr lang="ko-KR" altLang="en-US" b="1" dirty="0"/>
              <a:t>으로 예배할찌니라</a:t>
            </a:r>
            <a:r>
              <a:rPr lang="en-US" b="1" dirty="0"/>
              <a:t>”- </a:t>
            </a:r>
            <a:r>
              <a:rPr lang="ko-KR" altLang="en-US" b="1" dirty="0"/>
              <a:t>요</a:t>
            </a:r>
            <a:r>
              <a:rPr lang="en-US" altLang="ko-KR" b="1" dirty="0"/>
              <a:t>4:23-24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“ </a:t>
            </a:r>
            <a:r>
              <a:rPr lang="ko-KR" altLang="en-US" b="1" dirty="0"/>
              <a:t>하나님은</a:t>
            </a:r>
            <a:r>
              <a:rPr lang="en-US" b="1" dirty="0"/>
              <a:t> </a:t>
            </a:r>
            <a:r>
              <a:rPr lang="ko-KR" altLang="en-US" b="1" dirty="0"/>
              <a:t>영이시다</a:t>
            </a:r>
            <a:r>
              <a:rPr lang="en-US" b="1" dirty="0"/>
              <a:t>. </a:t>
            </a:r>
            <a:r>
              <a:rPr lang="ko-KR" altLang="en-US" b="1" dirty="0"/>
              <a:t>그러므로 하나님께 예배를 드리는 사람은</a:t>
            </a:r>
            <a:r>
              <a:rPr lang="en-US" b="1" dirty="0"/>
              <a:t> </a:t>
            </a:r>
            <a:r>
              <a:rPr lang="ko-KR" altLang="en-US" b="1" dirty="0">
                <a:solidFill>
                  <a:srgbClr val="C00000"/>
                </a:solidFill>
              </a:rPr>
              <a:t>영과 진리로 예배를 드려야 한다</a:t>
            </a:r>
            <a:r>
              <a:rPr lang="en-US" b="1" dirty="0"/>
              <a:t>" - </a:t>
            </a:r>
            <a:r>
              <a:rPr lang="ko-KR" altLang="en-US" b="1" dirty="0"/>
              <a:t>새번역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13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1D4CB25D-7E8C-8E43-BB15-182B1A0EE3EE}"/>
              </a:ext>
            </a:extLst>
          </p:cNvPr>
          <p:cNvSpPr/>
          <p:nvPr/>
        </p:nvSpPr>
        <p:spPr>
          <a:xfrm>
            <a:off x="1143001" y="4981249"/>
            <a:ext cx="1988766" cy="11713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CC9619-DCD3-4A44-9EFE-9F6BBDB1C9A9}"/>
              </a:ext>
            </a:extLst>
          </p:cNvPr>
          <p:cNvSpPr/>
          <p:nvPr/>
        </p:nvSpPr>
        <p:spPr>
          <a:xfrm>
            <a:off x="1143001" y="3809934"/>
            <a:ext cx="1988766" cy="11713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5C9F47-F7D9-844E-BFEB-3445EBA6D2B9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구약의 제사</a:t>
            </a:r>
            <a:r>
              <a:rPr lang="ko-KR" altLang="en-US" b="1" dirty="0"/>
              <a:t>와 </a:t>
            </a:r>
            <a:r>
              <a:rPr lang="ko-KR" altLang="en-US" b="1" dirty="0">
                <a:solidFill>
                  <a:srgbClr val="0070C0"/>
                </a:solidFill>
              </a:rPr>
              <a:t>신약의 예배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851254" y="2586792"/>
            <a:ext cx="3209390" cy="310999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54722" y="3110947"/>
            <a:ext cx="1988766" cy="202854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87519" y="3696992"/>
            <a:ext cx="903984" cy="81358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43001" y="2638680"/>
            <a:ext cx="1988766" cy="11713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3400404" y="3276480"/>
            <a:ext cx="2825309" cy="827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3414272" y="4456215"/>
            <a:ext cx="2318523" cy="18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3414272" y="5028606"/>
            <a:ext cx="1919729" cy="411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3CB1E5CE-1805-6C43-A89E-A0C32E0D1B13}"/>
              </a:ext>
            </a:extLst>
          </p:cNvPr>
          <p:cNvSpPr/>
          <p:nvPr/>
        </p:nvSpPr>
        <p:spPr>
          <a:xfrm>
            <a:off x="1719475" y="3105810"/>
            <a:ext cx="1040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지성소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80AB90-6D4E-FA47-96C7-20C609E28255}"/>
              </a:ext>
            </a:extLst>
          </p:cNvPr>
          <p:cNvSpPr/>
          <p:nvPr/>
        </p:nvSpPr>
        <p:spPr>
          <a:xfrm>
            <a:off x="1797844" y="4248774"/>
            <a:ext cx="766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성소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5B1E57-E4F8-954A-AEBB-DDDCFC18D75F}"/>
              </a:ext>
            </a:extLst>
          </p:cNvPr>
          <p:cNvSpPr/>
          <p:nvPr/>
        </p:nvSpPr>
        <p:spPr>
          <a:xfrm>
            <a:off x="1660922" y="5344392"/>
            <a:ext cx="1040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err="1"/>
              <a:t>성전뜰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C39282-2FFD-F44D-81D1-33195601B8F5}"/>
              </a:ext>
            </a:extLst>
          </p:cNvPr>
          <p:cNvSpPr/>
          <p:nvPr/>
        </p:nvSpPr>
        <p:spPr>
          <a:xfrm>
            <a:off x="6226045" y="3963268"/>
            <a:ext cx="492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영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52439-90B8-9440-897D-16EEECE93E09}"/>
              </a:ext>
            </a:extLst>
          </p:cNvPr>
          <p:cNvSpPr/>
          <p:nvPr/>
        </p:nvSpPr>
        <p:spPr>
          <a:xfrm>
            <a:off x="5732795" y="4386397"/>
            <a:ext cx="492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혼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9B5790-514F-0540-9CA5-3FF020887965}"/>
              </a:ext>
            </a:extLst>
          </p:cNvPr>
          <p:cNvSpPr/>
          <p:nvPr/>
        </p:nvSpPr>
        <p:spPr>
          <a:xfrm>
            <a:off x="5334001" y="4843940"/>
            <a:ext cx="492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몸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484A82-6FBB-054E-A029-B22E8002E788}"/>
              </a:ext>
            </a:extLst>
          </p:cNvPr>
          <p:cNvSpPr/>
          <p:nvPr/>
        </p:nvSpPr>
        <p:spPr>
          <a:xfrm>
            <a:off x="1519797" y="1966561"/>
            <a:ext cx="1439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외적 제사 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255CDC-2004-A249-8A4B-9F07E514FD57}"/>
              </a:ext>
            </a:extLst>
          </p:cNvPr>
          <p:cNvSpPr/>
          <p:nvPr/>
        </p:nvSpPr>
        <p:spPr>
          <a:xfrm>
            <a:off x="5486401" y="1962706"/>
            <a:ext cx="2575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영적 제사 </a:t>
            </a:r>
            <a:r>
              <a:rPr lang="en-US" altLang="ko-KR" b="1" dirty="0"/>
              <a:t>(</a:t>
            </a:r>
            <a:r>
              <a:rPr lang="ko-KR" altLang="en-US" b="1" dirty="0" err="1"/>
              <a:t>벧전</a:t>
            </a:r>
            <a:r>
              <a:rPr lang="en-US" altLang="ko-KR" b="1" dirty="0"/>
              <a:t>2:5)</a:t>
            </a:r>
            <a:r>
              <a:rPr lang="ko-KR" alt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86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84E1F6B-6184-C645-A002-EC92A198543C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sz="5300" b="1" dirty="0"/>
              <a:t>2. </a:t>
            </a:r>
            <a:r>
              <a:rPr lang="ko-KR" altLang="en-US" b="1" dirty="0">
                <a:solidFill>
                  <a:srgbClr val="C00000"/>
                </a:solidFill>
              </a:rPr>
              <a:t>찬양과 기도</a:t>
            </a:r>
            <a:r>
              <a:rPr lang="ko-KR" altLang="en-US" b="1" dirty="0"/>
              <a:t>가 </a:t>
            </a:r>
            <a:r>
              <a:rPr lang="ko-KR" altLang="en-US" b="1" dirty="0">
                <a:solidFill>
                  <a:srgbClr val="0070C0"/>
                </a:solidFill>
              </a:rPr>
              <a:t>회복</a:t>
            </a:r>
            <a:r>
              <a:rPr lang="ko-KR" altLang="en-US" b="1" dirty="0"/>
              <a:t>되어야 한다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ko-KR" altLang="en-US" b="1" u="sng" dirty="0"/>
              <a:t>찬양과 기도로 대승을 거둔 예</a:t>
            </a:r>
            <a:endParaRPr lang="en-US" altLang="ko-KR" b="1" u="sng" dirty="0"/>
          </a:p>
          <a:p>
            <a:pPr>
              <a:lnSpc>
                <a:spcPct val="250000"/>
              </a:lnSpc>
            </a:pPr>
            <a:r>
              <a:rPr lang="ko-KR" altLang="en-US" b="1" dirty="0">
                <a:solidFill>
                  <a:srgbClr val="0070C0"/>
                </a:solidFill>
              </a:rPr>
              <a:t>여호사밧</a:t>
            </a:r>
            <a:r>
              <a:rPr lang="ko-KR" altLang="en-US" b="1" dirty="0"/>
              <a:t> 왕의 예 </a:t>
            </a:r>
            <a:r>
              <a:rPr lang="en-US" altLang="ko-KR" b="1" dirty="0"/>
              <a:t>( </a:t>
            </a:r>
            <a:r>
              <a:rPr lang="ko-KR" altLang="en-US" b="1" dirty="0"/>
              <a:t>역대하 </a:t>
            </a:r>
            <a:r>
              <a:rPr lang="en-US" altLang="ko-KR" b="1" dirty="0"/>
              <a:t>20</a:t>
            </a:r>
            <a:r>
              <a:rPr lang="ko-KR" altLang="en-US" b="1" dirty="0"/>
              <a:t>장 </a:t>
            </a:r>
            <a:r>
              <a:rPr lang="en-US" altLang="ko-KR" b="1" dirty="0"/>
              <a:t>)</a:t>
            </a:r>
            <a:endParaRPr lang="en-US" b="1" dirty="0"/>
          </a:p>
          <a:p>
            <a:pPr>
              <a:lnSpc>
                <a:spcPct val="250000"/>
              </a:lnSpc>
            </a:pPr>
            <a:r>
              <a:rPr lang="ko-KR" altLang="en-US" b="1" dirty="0">
                <a:solidFill>
                  <a:srgbClr val="C00000"/>
                </a:solidFill>
              </a:rPr>
              <a:t>히스기야</a:t>
            </a:r>
            <a:r>
              <a:rPr lang="ko-KR" altLang="en-US" b="1" dirty="0"/>
              <a:t> 왕의 예 </a:t>
            </a:r>
            <a:r>
              <a:rPr lang="en-US" altLang="ko-KR" b="1" dirty="0"/>
              <a:t>( </a:t>
            </a:r>
            <a:r>
              <a:rPr lang="ko-KR" altLang="en-US" b="1" dirty="0"/>
              <a:t>열왕기하 </a:t>
            </a:r>
            <a:r>
              <a:rPr lang="en-US" altLang="ko-KR" b="1" dirty="0"/>
              <a:t>19</a:t>
            </a:r>
            <a:r>
              <a:rPr lang="ko-KR" altLang="en-US" b="1" dirty="0"/>
              <a:t>장 </a:t>
            </a:r>
            <a:r>
              <a:rPr lang="en-US" altLang="ko-KR" b="1" dirty="0"/>
              <a:t>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0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1F3485-E53E-484B-AFA7-11A49AA54050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ko-KR" sz="4800" b="1" dirty="0"/>
              <a:t>3. </a:t>
            </a:r>
            <a:r>
              <a:rPr lang="ko-KR" altLang="en-US" b="1" dirty="0">
                <a:solidFill>
                  <a:srgbClr val="C00000"/>
                </a:solidFill>
              </a:rPr>
              <a:t>예배</a:t>
            </a:r>
            <a:r>
              <a:rPr lang="ko-KR" altLang="en-US" b="1" dirty="0"/>
              <a:t>와 </a:t>
            </a:r>
            <a:r>
              <a:rPr lang="ko-KR" altLang="en-US" b="1" dirty="0">
                <a:solidFill>
                  <a:srgbClr val="0070C0"/>
                </a:solidFill>
              </a:rPr>
              <a:t>삶</a:t>
            </a:r>
            <a:r>
              <a:rPr lang="ko-KR" altLang="en-US" b="1" dirty="0"/>
              <a:t>은 </a:t>
            </a:r>
            <a:r>
              <a:rPr lang="ko-KR" altLang="en-US" b="1" dirty="0">
                <a:solidFill>
                  <a:srgbClr val="C00000"/>
                </a:solidFill>
              </a:rPr>
              <a:t>분리</a:t>
            </a:r>
            <a:r>
              <a:rPr lang="ko-KR" altLang="en-US" b="1" dirty="0"/>
              <a:t>될 수 없다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/>
              <a:t>“</a:t>
            </a:r>
            <a:r>
              <a:rPr lang="ko-KR" altLang="en-US" sz="2800" b="1" dirty="0"/>
              <a:t>그러므로</a:t>
            </a:r>
            <a:r>
              <a:rPr lang="en-US" sz="2800" b="1" dirty="0"/>
              <a:t> </a:t>
            </a:r>
            <a:r>
              <a:rPr lang="ko-KR" altLang="en-US" sz="2800" b="1" dirty="0"/>
              <a:t>형제들아 내가 하나님의 모든 자비하심으로 너희를 권하노니 너희 몸을 하나님이 기뻐하시는 </a:t>
            </a:r>
            <a:r>
              <a:rPr lang="ko-KR" altLang="en-US" sz="2800" b="1" dirty="0">
                <a:solidFill>
                  <a:srgbClr val="C00000"/>
                </a:solidFill>
              </a:rPr>
              <a:t>거룩한 산 제사</a:t>
            </a:r>
            <a:r>
              <a:rPr lang="ko-KR" altLang="en-US" sz="2800" b="1" dirty="0"/>
              <a:t>로 드리라 이는 너희의 드릴</a:t>
            </a:r>
            <a:r>
              <a:rPr lang="en-US" sz="2800" b="1" dirty="0"/>
              <a:t> </a:t>
            </a:r>
            <a:r>
              <a:rPr lang="ko-KR" altLang="en-US" sz="2800" b="1" dirty="0">
                <a:solidFill>
                  <a:srgbClr val="0070C0"/>
                </a:solidFill>
              </a:rPr>
              <a:t>영적 예배</a:t>
            </a:r>
            <a:r>
              <a:rPr lang="ko-KR" altLang="en-US" sz="2800" b="1" dirty="0"/>
              <a:t>니라</a:t>
            </a:r>
            <a:r>
              <a:rPr lang="en-US" sz="2800" b="1" dirty="0"/>
              <a:t>” – </a:t>
            </a:r>
            <a:r>
              <a:rPr lang="ko-KR" altLang="en-US" sz="2800" b="1" dirty="0"/>
              <a:t>롬 </a:t>
            </a:r>
            <a:r>
              <a:rPr lang="en-US" altLang="ko-KR" sz="2800" b="1" dirty="0"/>
              <a:t>12:1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5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A0571E-1308-9A4F-A9A0-0E6C6B26B57B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ko-KR" altLang="en-US" b="1" dirty="0"/>
              <a:t>삶과 </a:t>
            </a:r>
            <a:r>
              <a:rPr lang="ko-KR" altLang="en-US" b="1" dirty="0">
                <a:solidFill>
                  <a:srgbClr val="C00000"/>
                </a:solidFill>
              </a:rPr>
              <a:t>분리</a:t>
            </a:r>
            <a:r>
              <a:rPr lang="ko-KR" altLang="en-US" b="1" dirty="0"/>
              <a:t>된 </a:t>
            </a:r>
            <a:r>
              <a:rPr lang="ko-KR" altLang="en-US" b="1" dirty="0">
                <a:solidFill>
                  <a:srgbClr val="0070C0"/>
                </a:solidFill>
              </a:rPr>
              <a:t>종교적</a:t>
            </a:r>
            <a:r>
              <a:rPr lang="ko-KR" altLang="en-US" b="1" dirty="0"/>
              <a:t> 예배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“</a:t>
            </a:r>
            <a:r>
              <a:rPr lang="ko-KR" altLang="en-US" sz="2800" b="1" dirty="0"/>
              <a:t>너희가 내 앞에 보이러 오니 그것을 누가 너희에게 요구하였느뇨 내 마당만 밟을 뿐이니라 </a:t>
            </a:r>
            <a:endParaRPr lang="en-US" altLang="ko-KR" sz="2800" b="1" dirty="0"/>
          </a:p>
          <a:p>
            <a:pPr>
              <a:lnSpc>
                <a:spcPct val="150000"/>
              </a:lnSpc>
            </a:pPr>
            <a:endParaRPr lang="en-US" altLang="ko-KR" sz="2800" b="1" dirty="0"/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C00000"/>
                </a:solidFill>
              </a:rPr>
              <a:t>헛된 제물을 다시 가져오지 말라 </a:t>
            </a:r>
            <a:r>
              <a:rPr lang="ko-KR" altLang="en-US" sz="2800" b="1" dirty="0"/>
              <a:t>분향은 나의</a:t>
            </a:r>
            <a:r>
              <a:rPr lang="en-US" sz="2800" b="1" dirty="0"/>
              <a:t> </a:t>
            </a:r>
            <a:r>
              <a:rPr lang="ko-KR" altLang="en-US" sz="2800" b="1" dirty="0"/>
              <a:t>가증히 여기는바요 월삭과</a:t>
            </a:r>
            <a:r>
              <a:rPr lang="en-US" sz="2800" b="1" dirty="0"/>
              <a:t> </a:t>
            </a:r>
            <a:r>
              <a:rPr lang="ko-KR" altLang="en-US" sz="2800" b="1" dirty="0"/>
              <a:t>안식일과 대회로 모이는 것도 그러하니 </a:t>
            </a:r>
            <a:r>
              <a:rPr lang="ko-KR" altLang="en-US" sz="2800" b="1" dirty="0">
                <a:solidFill>
                  <a:srgbClr val="0070C0"/>
                </a:solidFill>
              </a:rPr>
              <a:t>성회와 아울러 악을 행하는 것을 </a:t>
            </a:r>
            <a:r>
              <a:rPr lang="ko-KR" altLang="en-US" sz="2800" b="1" dirty="0"/>
              <a:t>내가 견디지 못하겠노라</a:t>
            </a:r>
            <a:r>
              <a:rPr lang="en-US" sz="2800" b="1" dirty="0"/>
              <a:t>”</a:t>
            </a:r>
            <a:r>
              <a:rPr lang="en-US" sz="2800" dirty="0"/>
              <a:t> </a:t>
            </a:r>
            <a:r>
              <a:rPr lang="en-US" sz="2800" b="1" dirty="0"/>
              <a:t>– </a:t>
            </a:r>
            <a:r>
              <a:rPr lang="ko-KR" altLang="en-US" sz="2800" b="1" dirty="0"/>
              <a:t>사 </a:t>
            </a:r>
            <a:r>
              <a:rPr lang="en-US" altLang="ko-KR" sz="2800" b="1" dirty="0"/>
              <a:t>1:12-13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4169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0513A3-8F77-C442-B68D-5965C21E76EF}"/>
              </a:ext>
            </a:extLst>
          </p:cNvPr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ko-KR" altLang="en-US" b="1" dirty="0"/>
              <a:t>하나님이 </a:t>
            </a:r>
            <a:r>
              <a:rPr lang="ko-KR" altLang="en-US" b="1" dirty="0">
                <a:solidFill>
                  <a:srgbClr val="C00000"/>
                </a:solidFill>
              </a:rPr>
              <a:t>거부</a:t>
            </a:r>
            <a:r>
              <a:rPr lang="ko-KR" altLang="en-US" b="1" dirty="0"/>
              <a:t>하시는 </a:t>
            </a:r>
            <a:r>
              <a:rPr lang="ko-KR" altLang="en-US" b="1" dirty="0">
                <a:solidFill>
                  <a:srgbClr val="0070C0"/>
                </a:solidFill>
              </a:rPr>
              <a:t>예배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/>
              <a:t>“</a:t>
            </a:r>
            <a:r>
              <a:rPr lang="ko-KR" altLang="en-US" sz="2800" b="1" dirty="0"/>
              <a:t>만군의 여호와가 이르노라 너희가 내 단 위에 헛되이 불 사르지 못하게 하기 위하여 너희 중에 성전 문을 닫을 자가 있었으면 좋겠도다 </a:t>
            </a:r>
            <a:r>
              <a:rPr lang="ko-KR" altLang="en-US" sz="2800" b="1" dirty="0">
                <a:solidFill>
                  <a:srgbClr val="C00000"/>
                </a:solidFill>
              </a:rPr>
              <a:t>내가 너희를 기뻐하지 아니하며 </a:t>
            </a:r>
            <a:r>
              <a:rPr lang="ko-KR" altLang="en-US" sz="2800" b="1" dirty="0">
                <a:solidFill>
                  <a:srgbClr val="0070C0"/>
                </a:solidFill>
              </a:rPr>
              <a:t>너희</a:t>
            </a:r>
            <a:r>
              <a:rPr lang="en-US" sz="2800" b="1" dirty="0">
                <a:solidFill>
                  <a:srgbClr val="0070C0"/>
                </a:solidFill>
              </a:rPr>
              <a:t> </a:t>
            </a:r>
            <a:r>
              <a:rPr lang="ko-KR" altLang="en-US" sz="2800" b="1" dirty="0">
                <a:solidFill>
                  <a:srgbClr val="0070C0"/>
                </a:solidFill>
              </a:rPr>
              <a:t>손으로 드리는 것을 받지도 아니하리라</a:t>
            </a:r>
            <a:r>
              <a:rPr lang="en-US" sz="2800" b="1" dirty="0"/>
              <a:t>” - </a:t>
            </a:r>
            <a:r>
              <a:rPr lang="ko-KR" altLang="en-US" sz="2800" b="1" dirty="0"/>
              <a:t>말 </a:t>
            </a:r>
            <a:r>
              <a:rPr lang="en-US" altLang="ko-KR" sz="2800" b="1" dirty="0"/>
              <a:t>1:10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418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255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맑은 고딕</vt:lpstr>
      <vt:lpstr>Arial</vt:lpstr>
      <vt:lpstr>Calibri</vt:lpstr>
      <vt:lpstr>Office Theme</vt:lpstr>
      <vt:lpstr>KAINOS HEALING MINISTRY</vt:lpstr>
      <vt:lpstr>어떤 예배가 바른 예배일까?</vt:lpstr>
      <vt:lpstr>1. 예배는 영으로 드려야 한다</vt:lpstr>
      <vt:lpstr>구약의 제사와 신약의 예배</vt:lpstr>
      <vt:lpstr>2. 찬양과 기도가 회복되어야 한다</vt:lpstr>
      <vt:lpstr>3. 예배와 삶은 분리될 수 없다</vt:lpstr>
      <vt:lpstr>삶과 분리된 종교적 예배</vt:lpstr>
      <vt:lpstr>하나님이 거부하시는 예배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예배는 영으로 드리는 것이다</dc:title>
  <dc:creator>Owner</dc:creator>
  <cp:lastModifiedBy>sarah choi</cp:lastModifiedBy>
  <cp:revision>19</cp:revision>
  <dcterms:created xsi:type="dcterms:W3CDTF">2020-08-03T18:29:10Z</dcterms:created>
  <dcterms:modified xsi:type="dcterms:W3CDTF">2020-08-17T18:36:00Z</dcterms:modified>
</cp:coreProperties>
</file>